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71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64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09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73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20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05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6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90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09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3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41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492D-D37F-4608-8646-27949522577F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865C-AE3A-42DF-A50B-FEEBAFCE62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56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385762"/>
            <a:ext cx="59817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338137"/>
            <a:ext cx="59721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19087"/>
            <a:ext cx="59626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295275"/>
            <a:ext cx="60388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280987"/>
            <a:ext cx="59150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261937"/>
            <a:ext cx="59817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2" y="350520"/>
            <a:ext cx="49911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337" y="379095"/>
            <a:ext cx="4991100" cy="2867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12" y="3303270"/>
            <a:ext cx="49339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58" y="518073"/>
            <a:ext cx="4933950" cy="5705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67" y="518073"/>
            <a:ext cx="49244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40" y="701126"/>
            <a:ext cx="4933950" cy="2828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40" y="3530051"/>
            <a:ext cx="4933950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979" y="701126"/>
            <a:ext cx="49244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53663"/>
            <a:ext cx="4953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47662"/>
            <a:ext cx="59436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319087"/>
            <a:ext cx="59912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276225"/>
            <a:ext cx="59626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314325"/>
            <a:ext cx="59817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266700"/>
            <a:ext cx="59531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300037"/>
            <a:ext cx="59340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280987"/>
            <a:ext cx="60293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57187"/>
            <a:ext cx="5905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Mcglynn, Scott S</dc:creator>
  <cp:lastModifiedBy>Mcglynn, Scott S</cp:lastModifiedBy>
  <cp:revision>2</cp:revision>
  <dcterms:created xsi:type="dcterms:W3CDTF">2020-03-28T22:26:48Z</dcterms:created>
  <dcterms:modified xsi:type="dcterms:W3CDTF">2020-03-28T22:39:43Z</dcterms:modified>
</cp:coreProperties>
</file>