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271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164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409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733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620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005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866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29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209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633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341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0492D-D37F-4608-8646-27949522577F}" type="datetimeFigureOut">
              <a:rPr lang="en-AU" smtClean="0"/>
              <a:t>29/03/2020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A865C-AE3A-42DF-A50B-FEEBAFCE62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056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385762"/>
            <a:ext cx="59817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2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2" y="338137"/>
            <a:ext cx="59721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319087"/>
            <a:ext cx="59626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75" y="295275"/>
            <a:ext cx="6038850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487" y="280987"/>
            <a:ext cx="5915025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261937"/>
            <a:ext cx="5981700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32" y="350520"/>
            <a:ext cx="4991100" cy="579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337" y="379095"/>
            <a:ext cx="4991100" cy="2867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12" y="3303270"/>
            <a:ext cx="49339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6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58" y="518073"/>
            <a:ext cx="4933950" cy="5705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667" y="518073"/>
            <a:ext cx="492442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40" y="701126"/>
            <a:ext cx="4933950" cy="2828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40" y="3530051"/>
            <a:ext cx="4933950" cy="2847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979" y="701126"/>
            <a:ext cx="492442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9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553663"/>
            <a:ext cx="49530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4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47662"/>
            <a:ext cx="5943600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6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87" y="319087"/>
            <a:ext cx="599122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6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276225"/>
            <a:ext cx="596265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3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314325"/>
            <a:ext cx="59817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37" y="266700"/>
            <a:ext cx="595312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2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962" y="300037"/>
            <a:ext cx="5934075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6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37" y="280987"/>
            <a:ext cx="6029325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357187"/>
            <a:ext cx="590550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Department of Education and Training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Mcglynn, Scott S</dc:creator>
  <cp:lastModifiedBy>Mcglynn, Scott S</cp:lastModifiedBy>
  <cp:revision>2</cp:revision>
  <dcterms:created xsi:type="dcterms:W3CDTF">2020-03-28T22:26:48Z</dcterms:created>
  <dcterms:modified xsi:type="dcterms:W3CDTF">2020-03-28T22:39:43Z</dcterms:modified>
</cp:coreProperties>
</file>