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82" r:id="rId4"/>
    <p:sldId id="284" r:id="rId5"/>
    <p:sldId id="288" r:id="rId6"/>
    <p:sldId id="289" r:id="rId7"/>
    <p:sldId id="290" r:id="rId8"/>
    <p:sldId id="291" r:id="rId9"/>
    <p:sldId id="283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BE"/>
    <a:srgbClr val="F4DA6D"/>
    <a:srgbClr val="091B76"/>
    <a:srgbClr val="2C67B0"/>
    <a:srgbClr val="E96128"/>
    <a:srgbClr val="1E305F"/>
    <a:srgbClr val="8E3243"/>
    <a:srgbClr val="B44B48"/>
    <a:srgbClr val="521B93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624"/>
  </p:normalViewPr>
  <p:slideViewPr>
    <p:cSldViewPr snapToGrid="0" snapToObjects="1">
      <p:cViewPr varScale="1">
        <p:scale>
          <a:sx n="104" d="100"/>
          <a:sy n="104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142AF-771F-D648-94B3-3F27EF3BDE6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08342-3909-C443-B297-9B6CF8A7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08342-3909-C443-B297-9B6CF8A738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A298-BFE8-5446-A303-9B92B2E7D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59468-2878-0D4B-B2C1-712FBAD16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C996-EF6E-2D47-8A29-DBA2833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E146-E253-6641-B0E1-0F29285C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0AE00-738C-BD43-B171-1EA26E8B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55B8-53CD-F741-B61C-8A05B46B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3F049-21A2-6147-B113-D90D25DE7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4B0F4-254F-3841-9784-1C60401B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76B8-F8A0-754E-AA44-CB296F2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117F6-DA21-5D45-BA60-87FF9336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5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78082-290E-8C4F-BF18-381803E05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6795E-0B81-CE43-8A0A-6E818E360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5FA14-517C-3345-929D-9A3E93F9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EA23C-6F6B-BF4B-A4CD-39092DE8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7003E-B4D4-FC4E-8C91-23CA06C7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4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8CF8-9197-E847-9495-21C30F80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5CEBB-B196-1147-9F8D-574A1B947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E0368-EFA6-6948-921F-DAC17218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4B021-665E-CA4D-83E8-156839EF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EAD1E-F70A-D443-93D7-C674BCE0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0AFB-4742-1941-9BBC-FF8D5D97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F7A6F-20A1-1640-AA2D-7247663BF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DCF5-9090-584A-AF50-24897073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4D3ED-2344-E04B-B8A6-DE30AEDE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E8B9-954B-B547-A1A0-EBE4C78C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DD4A-A438-7041-86AA-D0477627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F90E-C1B0-7C46-A335-8E1DF451B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3F2FC-D9C4-4640-89F7-69D202584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1C32F-8FE7-F74B-8D11-A51700FD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0657B-C258-BB48-9FCD-4A6CBD90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1E193-949F-F74D-9FBB-C77E1D2C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9F15-7273-FB48-B9E8-64F4E3BD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7E6E3-4610-F243-B52A-BB40D994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94389-53DC-764F-81C1-45857612C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35711-69D9-AF43-8FB1-5B4978FEE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510D4-EDD9-F14B-8089-F76BB2A3C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2E5FF-6419-4142-8034-FC1EEEDF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BD720-D061-A147-8654-CA8D333B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E9968A-C925-BA46-8F34-D98E43A5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9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0236-5699-864F-AAC2-815375D9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473A2-A4C1-DE4C-89FE-0B067086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729D9-C89B-AD4F-8EBF-858321D4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981A8-4890-844A-BE78-1261B588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016BD-6977-E344-B1C3-46513729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42B26-90E2-544F-A59C-21EA669F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9B0D6-072B-1448-B28D-E7A5A27C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7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6F22-753E-5048-A19C-BC1CF9FB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3CD97-A4E1-1D4E-9D80-1C0533B42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3E0DD-783A-2F44-B817-651AAA479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A1B60-12BE-BB4B-A7B4-59D07840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5834C-ED1A-7749-A4D6-4D31AFB7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3CE91-9DF4-3944-B711-16060B04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2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F099-C86A-2E4C-AADE-7451555E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FCB0F-42F9-9045-ADD4-510D8D12E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C4515-A61A-D34E-BEA8-4833E160C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5935C-C790-D041-98D0-5F3B6C8B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C50DB-F759-3F44-9292-4B841562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CEF01-1242-4444-8AA5-D6E7EAA4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612E3-8A0E-2D4F-9AAD-AE62A359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83854-C56A-2E43-BE36-50D472D4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90663-72CD-1641-BF7A-1FC5ABFD5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E2F2-8460-AD46-AD7F-72B9D345E905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EF4B7-1473-0241-8518-384412AA0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769C5-79BB-9C44-A875-EB1604729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2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nstagram.com/leashaslesso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tsy.com/au/listing/477641881/216-colourful-smart-watches-digital?ga_search_query=watch&amp;ref=shop_items_search_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audio" Target="../media/audio2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354372-B95F-E046-9779-633131A83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26" y="0"/>
            <a:ext cx="11026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7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5BE"/>
          </a:solidFill>
          <a:ln>
            <a:solidFill>
              <a:srgbClr val="FFB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598" y="226017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AEDD4-FF3F-6E40-B352-3956D4711A75}"/>
              </a:ext>
            </a:extLst>
          </p:cNvPr>
          <p:cNvSpPr txBox="1"/>
          <p:nvPr/>
        </p:nvSpPr>
        <p:spPr>
          <a:xfrm>
            <a:off x="884951" y="4840804"/>
            <a:ext cx="10817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Follow Leasha’s Lessons to keep up to date</a:t>
            </a:r>
          </a:p>
          <a:p>
            <a:pPr algn="ctr"/>
            <a:r>
              <a:rPr lang="en-US" sz="2400" dirty="0"/>
              <a:t>Follow on </a:t>
            </a:r>
            <a:r>
              <a:rPr lang="en-US" sz="2400" dirty="0">
                <a:hlinkClick r:id="rId2"/>
              </a:rPr>
              <a:t>Instagram</a:t>
            </a:r>
            <a:endParaRPr lang="en-US" sz="2400" dirty="0"/>
          </a:p>
          <a:p>
            <a:pPr algn="ctr"/>
            <a:r>
              <a:rPr lang="en-US" sz="2400" dirty="0"/>
              <a:t>Share your work and tag @</a:t>
            </a:r>
            <a:r>
              <a:rPr lang="en-US" sz="2400" dirty="0" err="1"/>
              <a:t>leashaslessons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EC8EE-90FA-7543-9E8E-A0C3D3A3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745" y="331572"/>
            <a:ext cx="6736230" cy="47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5BE"/>
          </a:solidFill>
          <a:ln>
            <a:solidFill>
              <a:srgbClr val="FFB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598" y="226017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AEDD4-FF3F-6E40-B352-3956D4711A75}"/>
              </a:ext>
            </a:extLst>
          </p:cNvPr>
          <p:cNvSpPr txBox="1"/>
          <p:nvPr/>
        </p:nvSpPr>
        <p:spPr>
          <a:xfrm>
            <a:off x="427655" y="634230"/>
            <a:ext cx="10817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Credits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A05C003-24C8-9548-95EF-E4FF2E860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264" y="2917063"/>
            <a:ext cx="2260600" cy="22319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2E3B13-1C25-2F4D-AAD9-A1FF4D863B4D}"/>
              </a:ext>
            </a:extLst>
          </p:cNvPr>
          <p:cNvSpPr txBox="1"/>
          <p:nvPr/>
        </p:nvSpPr>
        <p:spPr>
          <a:xfrm>
            <a:off x="4538247" y="5149047"/>
            <a:ext cx="2596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err="1"/>
              <a:t>BoyBearDesigns</a:t>
            </a:r>
            <a:endParaRPr lang="en-AU" sz="2400" b="1" dirty="0"/>
          </a:p>
          <a:p>
            <a:pPr algn="ctr"/>
            <a:r>
              <a:rPr lang="en-AU" sz="1400" dirty="0"/>
              <a:t>Digital Clipart</a:t>
            </a:r>
            <a:endParaRPr lang="en-AU" dirty="0"/>
          </a:p>
          <a:p>
            <a:pPr algn="ctr"/>
            <a:r>
              <a:rPr lang="en-AU" sz="1600" dirty="0">
                <a:hlinkClick r:id="rId2"/>
              </a:rPr>
              <a:t>Etsy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96562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5BE"/>
          </a:solidFill>
          <a:ln>
            <a:solidFill>
              <a:srgbClr val="FFB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07" y="347837"/>
            <a:ext cx="5453586" cy="144729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A2E22-ABDA-B443-9CAC-4DE73F6C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92" y="2801257"/>
            <a:ext cx="5607908" cy="3375706"/>
          </a:xfrm>
        </p:spPr>
        <p:txBody>
          <a:bodyPr>
            <a:normAutofit/>
          </a:bodyPr>
          <a:lstStyle/>
          <a:p>
            <a:r>
              <a:rPr lang="en-AU" dirty="0"/>
              <a:t>Time is told in 12 hours</a:t>
            </a:r>
          </a:p>
          <a:p>
            <a:r>
              <a:rPr lang="en-AU" dirty="0"/>
              <a:t>We use AM and PM to show whether it is morning or afternoon</a:t>
            </a:r>
          </a:p>
          <a:p>
            <a:r>
              <a:rPr lang="en-AU" dirty="0"/>
              <a:t>AM = Ante Meridiem</a:t>
            </a:r>
          </a:p>
          <a:p>
            <a:r>
              <a:rPr lang="en-AU" dirty="0"/>
              <a:t>PM = Post Meridiem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3481E-0385-FD4C-96ED-D7A99BA80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76" y="1991446"/>
            <a:ext cx="4250724" cy="42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5BE"/>
          </a:solidFill>
          <a:ln>
            <a:solidFill>
              <a:srgbClr val="FFB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07" y="381830"/>
            <a:ext cx="5453586" cy="1379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4F553A-8FEF-3044-BA74-620674527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90" y="1726832"/>
            <a:ext cx="2787285" cy="4748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B62EB6-7D56-4543-8069-0895FD995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883" y="5549039"/>
            <a:ext cx="8242300" cy="7874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17876E-1569-9948-87CF-26C0DBEAD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349" y="2413032"/>
            <a:ext cx="6111240" cy="3375706"/>
          </a:xfrm>
        </p:spPr>
        <p:txBody>
          <a:bodyPr>
            <a:normAutofit/>
          </a:bodyPr>
          <a:lstStyle/>
          <a:p>
            <a:r>
              <a:rPr lang="en-AU" dirty="0"/>
              <a:t>Time is told in 24 hours</a:t>
            </a:r>
          </a:p>
          <a:p>
            <a:r>
              <a:rPr lang="en-AU" dirty="0"/>
              <a:t>We use the numbers 0:00 – 24:00 to show whether it is morning or afternoon</a:t>
            </a:r>
          </a:p>
          <a:p>
            <a:r>
              <a:rPr lang="en-AU" dirty="0"/>
              <a:t>Written in hours: minutes</a:t>
            </a:r>
          </a:p>
          <a:p>
            <a:r>
              <a:rPr lang="en-AU" dirty="0"/>
              <a:t>Known as military time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8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5BE"/>
          </a:solidFill>
          <a:ln>
            <a:solidFill>
              <a:srgbClr val="FFB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07" y="388007"/>
            <a:ext cx="5453586" cy="1366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391B7B-DEB3-224D-810D-CDB02096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76" y="1991446"/>
            <a:ext cx="4250724" cy="42507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4139F0-8400-DD4D-87C8-09B3728F5713}"/>
              </a:ext>
            </a:extLst>
          </p:cNvPr>
          <p:cNvCxnSpPr/>
          <p:nvPr/>
        </p:nvCxnSpPr>
        <p:spPr>
          <a:xfrm>
            <a:off x="2829697" y="4114800"/>
            <a:ext cx="753762" cy="469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A7F359-B753-174A-874A-A098F73C30EE}"/>
              </a:ext>
            </a:extLst>
          </p:cNvPr>
          <p:cNvCxnSpPr/>
          <p:nvPr/>
        </p:nvCxnSpPr>
        <p:spPr>
          <a:xfrm flipV="1">
            <a:off x="2817341" y="2792627"/>
            <a:ext cx="0" cy="1297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6792B2A9-DBDE-354E-9DBA-F0EFFDAB6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415" y="4090086"/>
            <a:ext cx="1625600" cy="2362200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FBCF8FE2-A262-1242-98E9-768F7E6AD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220" y="4071036"/>
            <a:ext cx="1625600" cy="2400300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3DF70F76-548B-354A-AACD-997BCFBC6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9300" y="4110337"/>
            <a:ext cx="1625600" cy="2413000"/>
          </a:xfrm>
          <a:prstGeom prst="rect">
            <a:avLst/>
          </a:prstGeom>
        </p:spPr>
      </p:pic>
      <p:pic>
        <p:nvPicPr>
          <p:cNvPr id="22" name="Picture 21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94A66901-6333-C54D-9EC5-0B4267772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1165" y="1769357"/>
            <a:ext cx="1562100" cy="2374900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D8258B14-3823-8644-9576-0781920B3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7120" y="1756657"/>
            <a:ext cx="1663700" cy="2387600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767399FF-D459-2C46-8C0F-8A7F789D35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2003" y="1769357"/>
            <a:ext cx="1638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5BE"/>
          </a:solidFill>
          <a:ln>
            <a:solidFill>
              <a:srgbClr val="FFB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07" y="388007"/>
            <a:ext cx="5453586" cy="1366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391B7B-DEB3-224D-810D-CDB02096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76" y="1991446"/>
            <a:ext cx="4250724" cy="42507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4139F0-8400-DD4D-87C8-09B3728F5713}"/>
              </a:ext>
            </a:extLst>
          </p:cNvPr>
          <p:cNvCxnSpPr>
            <a:cxnSpLocks/>
          </p:cNvCxnSpPr>
          <p:nvPr/>
        </p:nvCxnSpPr>
        <p:spPr>
          <a:xfrm flipH="1" flipV="1">
            <a:off x="2075543" y="3918857"/>
            <a:ext cx="752095" cy="1679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A7F359-B753-174A-874A-A098F73C30EE}"/>
              </a:ext>
            </a:extLst>
          </p:cNvPr>
          <p:cNvCxnSpPr>
            <a:cxnSpLocks/>
          </p:cNvCxnSpPr>
          <p:nvPr/>
        </p:nvCxnSpPr>
        <p:spPr>
          <a:xfrm>
            <a:off x="2817341" y="4090087"/>
            <a:ext cx="0" cy="1207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6792B2A9-DBDE-354E-9DBA-F0EFFDAB6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415" y="4090086"/>
            <a:ext cx="1625600" cy="2362200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FBCF8FE2-A262-1242-98E9-768F7E6AD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220" y="4071036"/>
            <a:ext cx="1625600" cy="2400300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3DF70F76-548B-354A-AACD-997BCFBC6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9300" y="4110337"/>
            <a:ext cx="1625600" cy="2413000"/>
          </a:xfrm>
          <a:prstGeom prst="rect">
            <a:avLst/>
          </a:prstGeom>
        </p:spPr>
      </p:pic>
      <p:pic>
        <p:nvPicPr>
          <p:cNvPr id="22" name="Picture 21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94A66901-6333-C54D-9EC5-0B4267772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1165" y="1769357"/>
            <a:ext cx="1562100" cy="2374900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D8258B14-3823-8644-9576-0781920B3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7120" y="1756657"/>
            <a:ext cx="1663700" cy="2387600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767399FF-D459-2C46-8C0F-8A7F789D35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2003" y="1769357"/>
            <a:ext cx="1638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5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5BE"/>
          </a:solidFill>
          <a:ln>
            <a:solidFill>
              <a:srgbClr val="FFB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07" y="388007"/>
            <a:ext cx="5453586" cy="1366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391B7B-DEB3-224D-810D-CDB02096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76" y="1991446"/>
            <a:ext cx="4250724" cy="42507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4139F0-8400-DD4D-87C8-09B3728F5713}"/>
              </a:ext>
            </a:extLst>
          </p:cNvPr>
          <p:cNvCxnSpPr>
            <a:cxnSpLocks/>
          </p:cNvCxnSpPr>
          <p:nvPr/>
        </p:nvCxnSpPr>
        <p:spPr>
          <a:xfrm flipH="1">
            <a:off x="2102512" y="4086826"/>
            <a:ext cx="725126" cy="3991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A7F359-B753-174A-874A-A098F73C30EE}"/>
              </a:ext>
            </a:extLst>
          </p:cNvPr>
          <p:cNvCxnSpPr/>
          <p:nvPr/>
        </p:nvCxnSpPr>
        <p:spPr>
          <a:xfrm flipV="1">
            <a:off x="2817341" y="2792627"/>
            <a:ext cx="0" cy="1297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6792B2A9-DBDE-354E-9DBA-F0EFFDAB6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415" y="4090086"/>
            <a:ext cx="1625600" cy="2362200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6" name="explode.wav"/>
            </a:hlinkClick>
            <a:extLst>
              <a:ext uri="{FF2B5EF4-FFF2-40B4-BE49-F238E27FC236}">
                <a16:creationId xmlns:a16="http://schemas.microsoft.com/office/drawing/2014/main" id="{FBCF8FE2-A262-1242-98E9-768F7E6AD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220" y="4071036"/>
            <a:ext cx="1625600" cy="2400300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>
              <a:snd r:embed="rId6" name="explode.wav"/>
            </a:hlinkClick>
            <a:extLst>
              <a:ext uri="{FF2B5EF4-FFF2-40B4-BE49-F238E27FC236}">
                <a16:creationId xmlns:a16="http://schemas.microsoft.com/office/drawing/2014/main" id="{3DF70F76-548B-354A-AACD-997BCFBC6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9300" y="4110337"/>
            <a:ext cx="1625600" cy="2413000"/>
          </a:xfrm>
          <a:prstGeom prst="rect">
            <a:avLst/>
          </a:prstGeom>
        </p:spPr>
      </p:pic>
      <p:pic>
        <p:nvPicPr>
          <p:cNvPr id="22" name="Picture 21">
            <a:hlinkClick r:id="" action="ppaction://noaction">
              <a:snd r:embed="rId6" name="explode.wav"/>
            </a:hlinkClick>
            <a:extLst>
              <a:ext uri="{FF2B5EF4-FFF2-40B4-BE49-F238E27FC236}">
                <a16:creationId xmlns:a16="http://schemas.microsoft.com/office/drawing/2014/main" id="{94A66901-6333-C54D-9EC5-0B4267772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1165" y="1769357"/>
            <a:ext cx="1562100" cy="2374900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6" name="explode.wav"/>
            </a:hlinkClick>
            <a:extLst>
              <a:ext uri="{FF2B5EF4-FFF2-40B4-BE49-F238E27FC236}">
                <a16:creationId xmlns:a16="http://schemas.microsoft.com/office/drawing/2014/main" id="{D8258B14-3823-8644-9576-0781920B3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7120" y="1756657"/>
            <a:ext cx="1663700" cy="2387600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>
              <a:snd r:embed="rId6" name="explode.wav"/>
            </a:hlinkClick>
            <a:extLst>
              <a:ext uri="{FF2B5EF4-FFF2-40B4-BE49-F238E27FC236}">
                <a16:creationId xmlns:a16="http://schemas.microsoft.com/office/drawing/2014/main" id="{767399FF-D459-2C46-8C0F-8A7F789D35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2003" y="1769357"/>
            <a:ext cx="1638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1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5BE"/>
          </a:solidFill>
          <a:ln>
            <a:solidFill>
              <a:srgbClr val="FFB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07" y="388007"/>
            <a:ext cx="5453586" cy="1366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391B7B-DEB3-224D-810D-CDB02096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76" y="1991446"/>
            <a:ext cx="4250724" cy="42507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4139F0-8400-DD4D-87C8-09B3728F5713}"/>
              </a:ext>
            </a:extLst>
          </p:cNvPr>
          <p:cNvCxnSpPr>
            <a:cxnSpLocks/>
          </p:cNvCxnSpPr>
          <p:nvPr/>
        </p:nvCxnSpPr>
        <p:spPr>
          <a:xfrm>
            <a:off x="2827638" y="4086826"/>
            <a:ext cx="541569" cy="354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A7F359-B753-174A-874A-A098F73C30EE}"/>
              </a:ext>
            </a:extLst>
          </p:cNvPr>
          <p:cNvCxnSpPr>
            <a:cxnSpLocks/>
          </p:cNvCxnSpPr>
          <p:nvPr/>
        </p:nvCxnSpPr>
        <p:spPr>
          <a:xfrm>
            <a:off x="2817341" y="4090087"/>
            <a:ext cx="1145059" cy="670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hlinkClick r:id="" action="ppaction://noaction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6792B2A9-DBDE-354E-9DBA-F0EFFDAB6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415" y="4090086"/>
            <a:ext cx="1625600" cy="2362200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FBCF8FE2-A262-1242-98E9-768F7E6AD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220" y="4071036"/>
            <a:ext cx="1625600" cy="2400300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3DF70F76-548B-354A-AACD-997BCFBC6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9300" y="4110337"/>
            <a:ext cx="1625600" cy="2413000"/>
          </a:xfrm>
          <a:prstGeom prst="rect">
            <a:avLst/>
          </a:prstGeom>
        </p:spPr>
      </p:pic>
      <p:pic>
        <p:nvPicPr>
          <p:cNvPr id="22" name="Picture 21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94A66901-6333-C54D-9EC5-0B4267772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1165" y="1769357"/>
            <a:ext cx="1562100" cy="2374900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9" name="applause.wav"/>
            </a:hlinkClick>
            <a:extLst>
              <a:ext uri="{FF2B5EF4-FFF2-40B4-BE49-F238E27FC236}">
                <a16:creationId xmlns:a16="http://schemas.microsoft.com/office/drawing/2014/main" id="{D8258B14-3823-8644-9576-0781920B3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7120" y="1756657"/>
            <a:ext cx="1663700" cy="2387600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767399FF-D459-2C46-8C0F-8A7F789D35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2003" y="1769357"/>
            <a:ext cx="1638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5BE"/>
          </a:solidFill>
          <a:ln>
            <a:solidFill>
              <a:srgbClr val="FFB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07" y="388007"/>
            <a:ext cx="5453586" cy="1366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391B7B-DEB3-224D-810D-CDB02096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76" y="1991446"/>
            <a:ext cx="4250724" cy="42507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4139F0-8400-DD4D-87C8-09B3728F5713}"/>
              </a:ext>
            </a:extLst>
          </p:cNvPr>
          <p:cNvCxnSpPr>
            <a:cxnSpLocks/>
          </p:cNvCxnSpPr>
          <p:nvPr/>
        </p:nvCxnSpPr>
        <p:spPr>
          <a:xfrm flipV="1">
            <a:off x="2827638" y="3672114"/>
            <a:ext cx="220362" cy="414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A7F359-B753-174A-874A-A098F73C30EE}"/>
              </a:ext>
            </a:extLst>
          </p:cNvPr>
          <p:cNvCxnSpPr>
            <a:cxnSpLocks/>
          </p:cNvCxnSpPr>
          <p:nvPr/>
        </p:nvCxnSpPr>
        <p:spPr>
          <a:xfrm flipV="1">
            <a:off x="2817341" y="2844800"/>
            <a:ext cx="0" cy="1245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hlinkClick r:id="" action="ppaction://noaction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6792B2A9-DBDE-354E-9DBA-F0EFFDAB6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415" y="4090086"/>
            <a:ext cx="1625600" cy="2362200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FBCF8FE2-A262-1242-98E9-768F7E6AD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220" y="4071036"/>
            <a:ext cx="1625600" cy="2400300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3DF70F76-548B-354A-AACD-997BCFBC6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9300" y="4110337"/>
            <a:ext cx="1625600" cy="2413000"/>
          </a:xfrm>
          <a:prstGeom prst="rect">
            <a:avLst/>
          </a:prstGeom>
        </p:spPr>
      </p:pic>
      <p:pic>
        <p:nvPicPr>
          <p:cNvPr id="22" name="Picture 21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94A66901-6333-C54D-9EC5-0B4267772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1165" y="1769357"/>
            <a:ext cx="1562100" cy="2374900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D8258B14-3823-8644-9576-0781920B3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7120" y="1756657"/>
            <a:ext cx="1663700" cy="2387600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767399FF-D459-2C46-8C0F-8A7F789D35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2003" y="1769357"/>
            <a:ext cx="1638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0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5BE"/>
          </a:solidFill>
          <a:ln>
            <a:solidFill>
              <a:srgbClr val="FFB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10" y="554825"/>
            <a:ext cx="6617447" cy="171881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A2E22-ABDA-B443-9CAC-4DE73F6C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74" y="2409568"/>
            <a:ext cx="6774984" cy="45125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4000" dirty="0"/>
              <a:t>Choose a Tic Toc biscuit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4000" dirty="0"/>
              <a:t>Copy the time onto the clock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4000" dirty="0"/>
              <a:t>Write the 24 hour time on the smart watch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4000" dirty="0"/>
              <a:t>Repeat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B2BA-A40A-264F-B288-9F77D66F86E7}"/>
              </a:ext>
            </a:extLst>
          </p:cNvPr>
          <p:cNvSpPr/>
          <p:nvPr/>
        </p:nvSpPr>
        <p:spPr>
          <a:xfrm>
            <a:off x="7589157" y="554825"/>
            <a:ext cx="4236259" cy="5660624"/>
          </a:xfrm>
          <a:prstGeom prst="rect">
            <a:avLst/>
          </a:prstGeom>
          <a:solidFill>
            <a:srgbClr val="F4DA6D"/>
          </a:solidFill>
          <a:ln>
            <a:solidFill>
              <a:srgbClr val="F4D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801A0-93E8-EA4E-9C1C-5FA80ABF4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914" y="3633145"/>
            <a:ext cx="3990743" cy="2479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33F3F4-730C-4644-9C94-177AEA65C01C}"/>
              </a:ext>
            </a:extLst>
          </p:cNvPr>
          <p:cNvSpPr/>
          <p:nvPr/>
        </p:nvSpPr>
        <p:spPr>
          <a:xfrm>
            <a:off x="8316097" y="690306"/>
            <a:ext cx="2921047" cy="2856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EDDD1-7F66-1949-A92A-84E59E16F8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13" t="2753" r="18739" b="7396"/>
          <a:stretch/>
        </p:blipFill>
        <p:spPr>
          <a:xfrm rot="5400000">
            <a:off x="8402004" y="789646"/>
            <a:ext cx="2720601" cy="270613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DB9C75-4619-7E4A-B6BD-C17F0EA7BF1B}"/>
              </a:ext>
            </a:extLst>
          </p:cNvPr>
          <p:cNvCxnSpPr/>
          <p:nvPr/>
        </p:nvCxnSpPr>
        <p:spPr>
          <a:xfrm flipV="1">
            <a:off x="8933935" y="4473146"/>
            <a:ext cx="210065" cy="345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6D448-B2CF-6547-BD85-BE9DA4671FFA}"/>
              </a:ext>
            </a:extLst>
          </p:cNvPr>
          <p:cNvCxnSpPr/>
          <p:nvPr/>
        </p:nvCxnSpPr>
        <p:spPr>
          <a:xfrm flipV="1">
            <a:off x="8933935" y="4028303"/>
            <a:ext cx="0" cy="790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1F6E9A-3CCB-6843-82EC-80CCC60FDD80}"/>
              </a:ext>
            </a:extLst>
          </p:cNvPr>
          <p:cNvSpPr txBox="1"/>
          <p:nvPr/>
        </p:nvSpPr>
        <p:spPr>
          <a:xfrm>
            <a:off x="10155957" y="4522572"/>
            <a:ext cx="729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C5060A-696C-654F-87E5-7C46184D66B4}"/>
              </a:ext>
            </a:extLst>
          </p:cNvPr>
          <p:cNvSpPr txBox="1"/>
          <p:nvPr/>
        </p:nvSpPr>
        <p:spPr>
          <a:xfrm>
            <a:off x="10793222" y="4522572"/>
            <a:ext cx="729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4919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39836</TotalTime>
  <Words>104</Words>
  <Application>Microsoft Macintosh PowerPoint</Application>
  <PresentationFormat>Widescreen</PresentationFormat>
  <Paragraphs>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154</cp:revision>
  <dcterms:created xsi:type="dcterms:W3CDTF">2018-10-09T23:47:10Z</dcterms:created>
  <dcterms:modified xsi:type="dcterms:W3CDTF">2019-10-21T01:40:13Z</dcterms:modified>
</cp:coreProperties>
</file>