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77" r:id="rId4"/>
    <p:sldId id="276" r:id="rId5"/>
    <p:sldId id="278" r:id="rId6"/>
    <p:sldId id="279" r:id="rId7"/>
    <p:sldId id="280" r:id="rId8"/>
    <p:sldId id="281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B76"/>
    <a:srgbClr val="2C67B0"/>
    <a:srgbClr val="E96128"/>
    <a:srgbClr val="1E305F"/>
    <a:srgbClr val="8E3243"/>
    <a:srgbClr val="B44B48"/>
    <a:srgbClr val="521B93"/>
    <a:srgbClr val="7A81FF"/>
    <a:srgbClr val="503320"/>
    <a:srgbClr val="664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3"/>
    <p:restoredTop sz="94671"/>
  </p:normalViewPr>
  <p:slideViewPr>
    <p:cSldViewPr snapToGrid="0" snapToObjects="1">
      <p:cViewPr varScale="1">
        <p:scale>
          <a:sx n="88" d="100"/>
          <a:sy n="88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142AF-771F-D648-94B3-3F27EF3BDE62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08342-3909-C443-B297-9B6CF8A73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08342-3909-C443-B297-9B6CF8A738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A298-BFE8-5446-A303-9B92B2E7D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59468-2878-0D4B-B2C1-712FBAD16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C996-EF6E-2D47-8A29-DBA2833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DE146-E253-6641-B0E1-0F29285C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0AE00-738C-BD43-B171-1EA26E8B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9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55B8-53CD-F741-B61C-8A05B46B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3F049-21A2-6147-B113-D90D25DE7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4B0F4-254F-3841-9784-1C60401B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76B8-F8A0-754E-AA44-CB296F2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117F6-DA21-5D45-BA60-87FF9336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5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78082-290E-8C4F-BF18-381803E05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6795E-0B81-CE43-8A0A-6E818E360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5FA14-517C-3345-929D-9A3E93F9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EA23C-6F6B-BF4B-A4CD-39092DE8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7003E-B4D4-FC4E-8C91-23CA06C7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4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8CF8-9197-E847-9495-21C30F80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5CEBB-B196-1147-9F8D-574A1B947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E0368-EFA6-6948-921F-DAC17218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4B021-665E-CA4D-83E8-156839EF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EAD1E-F70A-D443-93D7-C674BCE0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0AFB-4742-1941-9BBC-FF8D5D97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F7A6F-20A1-1640-AA2D-7247663BF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DDCF5-9090-584A-AF50-24897073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4D3ED-2344-E04B-B8A6-DE30AEDE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E8B9-954B-B547-A1A0-EBE4C78C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DD4A-A438-7041-86AA-D0477627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F90E-C1B0-7C46-A335-8E1DF451B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3F2FC-D9C4-4640-89F7-69D202584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1C32F-8FE7-F74B-8D11-A51700FD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0657B-C258-BB48-9FCD-4A6CBD90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1E193-949F-F74D-9FBB-C77E1D2C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9F15-7273-FB48-B9E8-64F4E3BD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7E6E3-4610-F243-B52A-BB40D994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94389-53DC-764F-81C1-45857612C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35711-69D9-AF43-8FB1-5B4978FEE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B510D4-EDD9-F14B-8089-F76BB2A3C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2E5FF-6419-4142-8034-FC1EEEDF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BD720-D061-A147-8654-CA8D333B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E9968A-C925-BA46-8F34-D98E43A5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9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0236-5699-864F-AAC2-815375D9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473A2-A4C1-DE4C-89FE-0B067086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729D9-C89B-AD4F-8EBF-858321D4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981A8-4890-844A-BE78-1261B588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016BD-6977-E344-B1C3-465137295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42B26-90E2-544F-A59C-21EA669F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9B0D6-072B-1448-B28D-E7A5A27C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7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6F22-753E-5048-A19C-BC1CF9FB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3CD97-A4E1-1D4E-9D80-1C0533B42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3E0DD-783A-2F44-B817-651AAA479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A1B60-12BE-BB4B-A7B4-59D07840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5834C-ED1A-7749-A4D6-4D31AFB7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3CE91-9DF4-3944-B711-16060B04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2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F099-C86A-2E4C-AADE-7451555E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FCB0F-42F9-9045-ADD4-510D8D12E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C4515-A61A-D34E-BEA8-4833E160C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5935C-C790-D041-98D0-5F3B6C8B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C50DB-F759-3F44-9292-4B841562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CEF01-1242-4444-8AA5-D6E7EAA4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612E3-8A0E-2D4F-9AAD-AE62A359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83854-C56A-2E43-BE36-50D472D4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90663-72CD-1641-BF7A-1FC5ABFD5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E2F2-8460-AD46-AD7F-72B9D345E905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EF4B7-1473-0241-8518-384412AA0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769C5-79BB-9C44-A875-EB1604729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6B7-8770-2C41-A8BD-11BE6837B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2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nstagram.com/leashaslesson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B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354372-B95F-E046-9779-633131A83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53" y="0"/>
            <a:ext cx="8204080" cy="68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7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7B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 r="1509"/>
          <a:stretch/>
        </p:blipFill>
        <p:spPr>
          <a:xfrm>
            <a:off x="3632358" y="264701"/>
            <a:ext cx="5453586" cy="228083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A2E22-ABDA-B443-9CAC-4DE73F6C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1257"/>
            <a:ext cx="10515600" cy="3375706"/>
          </a:xfrm>
        </p:spPr>
        <p:txBody>
          <a:bodyPr>
            <a:normAutofit/>
          </a:bodyPr>
          <a:lstStyle/>
          <a:p>
            <a:r>
              <a:rPr lang="en-AU" dirty="0"/>
              <a:t>Who was Captain Cook?</a:t>
            </a:r>
          </a:p>
          <a:p>
            <a:r>
              <a:rPr lang="en-AU" dirty="0"/>
              <a:t> What do we already know? </a:t>
            </a:r>
          </a:p>
          <a:p>
            <a:r>
              <a:rPr lang="en-AU" dirty="0"/>
              <a:t>What do we want to find out? </a:t>
            </a:r>
          </a:p>
          <a:p>
            <a:r>
              <a:rPr lang="en-AU" dirty="0"/>
              <a:t>Brainstorm as many questions we can think of about Captain Cook.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7B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0" r="765"/>
          <a:stretch/>
        </p:blipFill>
        <p:spPr>
          <a:xfrm>
            <a:off x="3730171" y="287986"/>
            <a:ext cx="5139735" cy="230550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A2E22-ABDA-B443-9CAC-4DE73F6C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9217"/>
            <a:ext cx="10515600" cy="3327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Demonstrate your understanding of Captain Cook's voyage to Australia by creating;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 1: Captain Cook Voyage Map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 2: Timeline of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 3: Ship Measurements and comparison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4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7B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8" r="2399"/>
          <a:stretch/>
        </p:blipFill>
        <p:spPr>
          <a:xfrm>
            <a:off x="3620520" y="196311"/>
            <a:ext cx="4992139" cy="222480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A2E22-ABDA-B443-9CAC-4DE73F6C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5047"/>
            <a:ext cx="10515600" cy="39872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Create a map demonstrating the journey Captain Cook took to Australia using a grid reference system.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Mapping Features</a:t>
            </a:r>
          </a:p>
          <a:p>
            <a:r>
              <a:rPr lang="en-US" dirty="0"/>
              <a:t>Grid reference system and identified coordinates</a:t>
            </a:r>
          </a:p>
          <a:p>
            <a:r>
              <a:rPr lang="en-US" dirty="0"/>
              <a:t>Scale </a:t>
            </a:r>
          </a:p>
          <a:p>
            <a:r>
              <a:rPr lang="en-US" dirty="0"/>
              <a:t>Legend</a:t>
            </a:r>
          </a:p>
          <a:p>
            <a:r>
              <a:rPr lang="en-US" dirty="0"/>
              <a:t>Labelled continents</a:t>
            </a:r>
          </a:p>
          <a:p>
            <a:r>
              <a:rPr lang="en-US" dirty="0"/>
              <a:t>Clear path of the voyage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8AF705-2E9F-3043-B382-114EE12E0EEB}"/>
              </a:ext>
            </a:extLst>
          </p:cNvPr>
          <p:cNvSpPr/>
          <p:nvPr/>
        </p:nvSpPr>
        <p:spPr>
          <a:xfrm>
            <a:off x="8612659" y="3447535"/>
            <a:ext cx="3064476" cy="2916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53054-009A-BC49-B1E1-FDAE8BB5FB8E}"/>
              </a:ext>
            </a:extLst>
          </p:cNvPr>
          <p:cNvSpPr/>
          <p:nvPr/>
        </p:nvSpPr>
        <p:spPr>
          <a:xfrm>
            <a:off x="8699157" y="3534033"/>
            <a:ext cx="2883243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59ADB-1206-8041-BD43-5F0487F4F520}"/>
              </a:ext>
            </a:extLst>
          </p:cNvPr>
          <p:cNvSpPr txBox="1"/>
          <p:nvPr/>
        </p:nvSpPr>
        <p:spPr>
          <a:xfrm>
            <a:off x="8835081" y="3632886"/>
            <a:ext cx="26196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Identified coordinates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need to mark key places on your map from Captain Cook’s journey and record the coordinated. For example: *place name* at D6</a:t>
            </a:r>
          </a:p>
        </p:txBody>
      </p:sp>
    </p:spTree>
    <p:extLst>
      <p:ext uri="{BB962C8B-B14F-4D97-AF65-F5344CB8AC3E}">
        <p14:creationId xmlns:p14="http://schemas.microsoft.com/office/powerpoint/2010/main" val="44766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7B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F82D80-A610-8A42-A721-5B9B2C05E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394" y="405849"/>
            <a:ext cx="6062686" cy="604630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C22C11-A5AF-C040-8D63-534D6191A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26" t="46772" r="59055" b="33968"/>
          <a:stretch/>
        </p:blipFill>
        <p:spPr>
          <a:xfrm>
            <a:off x="1640114" y="2589207"/>
            <a:ext cx="544206" cy="603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DBB441-ED96-0E48-A5A7-F8FCB9E4B9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09" t="54603" r="48136" b="26773"/>
          <a:stretch/>
        </p:blipFill>
        <p:spPr>
          <a:xfrm>
            <a:off x="5860142" y="527939"/>
            <a:ext cx="471715" cy="610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C7CB32-8C7A-664B-90FC-7404D4DCE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0" t="22645" r="84621" b="59577"/>
          <a:stretch/>
        </p:blipFill>
        <p:spPr>
          <a:xfrm>
            <a:off x="3149652" y="3672114"/>
            <a:ext cx="602170" cy="595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CA346C-1C17-4F45-A714-486106D2F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" t="48254" r="89681" b="32275"/>
          <a:stretch/>
        </p:blipFill>
        <p:spPr>
          <a:xfrm>
            <a:off x="4267200" y="4717142"/>
            <a:ext cx="508000" cy="667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27D904-1587-F342-80C9-B75154144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2" t="23915" r="56525" b="53439"/>
          <a:stretch/>
        </p:blipFill>
        <p:spPr>
          <a:xfrm>
            <a:off x="3149652" y="1003629"/>
            <a:ext cx="638628" cy="6902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BAF2E1-21A1-4E4B-88A7-942F29EDC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16" t="46561" r="77030" b="33756"/>
          <a:stretch/>
        </p:blipFill>
        <p:spPr>
          <a:xfrm>
            <a:off x="1103086" y="4174059"/>
            <a:ext cx="537028" cy="6485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B86BDA-DC0A-D545-BBB2-EC28609C2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81" t="53544" r="8299" b="1"/>
          <a:stretch/>
        </p:blipFill>
        <p:spPr>
          <a:xfrm>
            <a:off x="5478690" y="3066172"/>
            <a:ext cx="246650" cy="6662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405FCA9-7195-B546-A49B-E009333A9C7E}"/>
              </a:ext>
            </a:extLst>
          </p:cNvPr>
          <p:cNvSpPr/>
          <p:nvPr/>
        </p:nvSpPr>
        <p:spPr>
          <a:xfrm>
            <a:off x="7098722" y="527939"/>
            <a:ext cx="2919921" cy="5713835"/>
          </a:xfrm>
          <a:prstGeom prst="rect">
            <a:avLst/>
          </a:prstGeom>
          <a:solidFill>
            <a:srgbClr val="2C67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B5C956-0626-8F47-9FB8-C2703CFD5121}"/>
              </a:ext>
            </a:extLst>
          </p:cNvPr>
          <p:cNvSpPr/>
          <p:nvPr/>
        </p:nvSpPr>
        <p:spPr>
          <a:xfrm>
            <a:off x="7251122" y="649357"/>
            <a:ext cx="2583374" cy="54731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178D298-2A03-DE44-BE42-58BC8B694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09" t="54603" r="48136" b="26773"/>
          <a:stretch/>
        </p:blipFill>
        <p:spPr>
          <a:xfrm>
            <a:off x="7357264" y="833166"/>
            <a:ext cx="471715" cy="6104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DD936D-2CBB-D145-B0E7-349035F1B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92" t="23915" r="56525" b="53439"/>
          <a:stretch/>
        </p:blipFill>
        <p:spPr>
          <a:xfrm>
            <a:off x="7305587" y="1498429"/>
            <a:ext cx="638628" cy="6902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B5F48E-E699-504C-8B53-AC914C0E7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26" t="46772" r="59055" b="33968"/>
          <a:stretch/>
        </p:blipFill>
        <p:spPr>
          <a:xfrm>
            <a:off x="7345935" y="2310082"/>
            <a:ext cx="544206" cy="6039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FB8F58-B54B-B54F-B57E-273E9593C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81" t="53544" r="8299" b="1"/>
          <a:stretch/>
        </p:blipFill>
        <p:spPr>
          <a:xfrm>
            <a:off x="7430047" y="3005868"/>
            <a:ext cx="246650" cy="6662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973450-9824-D84A-9BC5-16CDE9DBF1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0" t="22645" r="84621" b="59577"/>
          <a:stretch/>
        </p:blipFill>
        <p:spPr>
          <a:xfrm>
            <a:off x="7305587" y="3806441"/>
            <a:ext cx="602170" cy="5950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DA29E8-39C3-A344-B788-1646AC53E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16" t="46561" r="77030" b="33756"/>
          <a:stretch/>
        </p:blipFill>
        <p:spPr>
          <a:xfrm>
            <a:off x="7351572" y="4516702"/>
            <a:ext cx="537028" cy="6485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E7000C-D0FA-7247-A735-2DEF38068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" t="48254" r="89681" b="32275"/>
          <a:stretch/>
        </p:blipFill>
        <p:spPr>
          <a:xfrm>
            <a:off x="7370901" y="5307451"/>
            <a:ext cx="508000" cy="66765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C622A0-8916-E847-974B-E5B5D2D7DF48}"/>
              </a:ext>
            </a:extLst>
          </p:cNvPr>
          <p:cNvSpPr txBox="1"/>
          <p:nvPr/>
        </p:nvSpPr>
        <p:spPr>
          <a:xfrm>
            <a:off x="8217439" y="858846"/>
            <a:ext cx="84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J10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69A58F-F72F-DE4C-9DD7-B0E9405B46A5}"/>
              </a:ext>
            </a:extLst>
          </p:cNvPr>
          <p:cNvSpPr txBox="1"/>
          <p:nvPr/>
        </p:nvSpPr>
        <p:spPr>
          <a:xfrm>
            <a:off x="8206890" y="1551158"/>
            <a:ext cx="84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7AC9A-A2B9-D745-9314-D55469E53EEE}"/>
              </a:ext>
            </a:extLst>
          </p:cNvPr>
          <p:cNvSpPr txBox="1"/>
          <p:nvPr/>
        </p:nvSpPr>
        <p:spPr>
          <a:xfrm>
            <a:off x="8188796" y="2329243"/>
            <a:ext cx="84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8CD625-4980-554C-B0EF-C66BBA159616}"/>
              </a:ext>
            </a:extLst>
          </p:cNvPr>
          <p:cNvSpPr txBox="1"/>
          <p:nvPr/>
        </p:nvSpPr>
        <p:spPr>
          <a:xfrm>
            <a:off x="8179803" y="3072627"/>
            <a:ext cx="84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47CCFC-B26D-AE49-95E3-2A9A35FD90CC}"/>
              </a:ext>
            </a:extLst>
          </p:cNvPr>
          <p:cNvSpPr txBox="1"/>
          <p:nvPr/>
        </p:nvSpPr>
        <p:spPr>
          <a:xfrm>
            <a:off x="8197028" y="3778820"/>
            <a:ext cx="84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2FC646-C210-4B48-893F-09FC6253CA04}"/>
              </a:ext>
            </a:extLst>
          </p:cNvPr>
          <p:cNvSpPr txBox="1"/>
          <p:nvPr/>
        </p:nvSpPr>
        <p:spPr>
          <a:xfrm>
            <a:off x="8179802" y="4591604"/>
            <a:ext cx="84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EBCD62-3837-3C4D-BAF2-4F112DEBAD83}"/>
              </a:ext>
            </a:extLst>
          </p:cNvPr>
          <p:cNvSpPr txBox="1"/>
          <p:nvPr/>
        </p:nvSpPr>
        <p:spPr>
          <a:xfrm>
            <a:off x="8207981" y="5313125"/>
            <a:ext cx="84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604EACE-2014-1946-B6C2-AB680496C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579" y="527938"/>
            <a:ext cx="996002" cy="57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7B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8" r="1342"/>
          <a:stretch/>
        </p:blipFill>
        <p:spPr>
          <a:xfrm>
            <a:off x="3656968" y="270348"/>
            <a:ext cx="5036458" cy="219507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A2E22-ABDA-B443-9CAC-4DE73F6C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74457"/>
            <a:ext cx="8266044" cy="4183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 a timeline demonstrating the key dates from Captain Cook’s journey to Australia.</a:t>
            </a:r>
          </a:p>
          <a:p>
            <a:pPr marL="0" indent="0">
              <a:buNone/>
            </a:pPr>
            <a:r>
              <a:rPr lang="en-US" b="1" dirty="0"/>
              <a:t>Timeline inclusions:</a:t>
            </a:r>
          </a:p>
          <a:p>
            <a:r>
              <a:rPr lang="en-US" dirty="0"/>
              <a:t>Events are clearly dated and in correct time order</a:t>
            </a:r>
          </a:p>
          <a:p>
            <a:r>
              <a:rPr lang="en-US" dirty="0"/>
              <a:t>Clearly demonstrates the journey Captain Cook took to Australia</a:t>
            </a:r>
          </a:p>
          <a:p>
            <a:r>
              <a:rPr lang="en-US" dirty="0"/>
              <a:t>Demonstrates all stops and points of interest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EF71B6-A3E2-4246-8BAD-F3D704847D9C}"/>
              </a:ext>
            </a:extLst>
          </p:cNvPr>
          <p:cNvSpPr/>
          <p:nvPr/>
        </p:nvSpPr>
        <p:spPr>
          <a:xfrm>
            <a:off x="8693426" y="2809461"/>
            <a:ext cx="2849217" cy="3604591"/>
          </a:xfrm>
          <a:prstGeom prst="rect">
            <a:avLst/>
          </a:prstGeom>
          <a:solidFill>
            <a:srgbClr val="2C67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6497C5-B534-9E49-8C4A-F3A673319C69}"/>
              </a:ext>
            </a:extLst>
          </p:cNvPr>
          <p:cNvSpPr/>
          <p:nvPr/>
        </p:nvSpPr>
        <p:spPr>
          <a:xfrm>
            <a:off x="8849382" y="2925645"/>
            <a:ext cx="2560740" cy="3356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91D6F-C8D7-6B46-AD54-DB4929F4B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35" r="63043"/>
          <a:stretch/>
        </p:blipFill>
        <p:spPr>
          <a:xfrm>
            <a:off x="8982520" y="3087836"/>
            <a:ext cx="2281010" cy="30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1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7B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8" r="1037"/>
          <a:stretch/>
        </p:blipFill>
        <p:spPr>
          <a:xfrm>
            <a:off x="3690636" y="196312"/>
            <a:ext cx="5305788" cy="22783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A2E22-ABDA-B443-9CAC-4DE73F6C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74457"/>
            <a:ext cx="8266044" cy="4183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Created a scaled version of the HMB Endeavour which was used for Captain Cook’s voyage.</a:t>
            </a:r>
          </a:p>
          <a:p>
            <a:pPr marL="0" indent="0">
              <a:buNone/>
            </a:pPr>
            <a:r>
              <a:rPr lang="en-US" b="1" dirty="0"/>
              <a:t>Ship inclusions:</a:t>
            </a:r>
          </a:p>
          <a:p>
            <a:r>
              <a:rPr lang="en-US" dirty="0"/>
              <a:t>Create a scale for the ship (e.g. 5mm = 1m)</a:t>
            </a:r>
          </a:p>
          <a:p>
            <a:r>
              <a:rPr lang="en-US" dirty="0"/>
              <a:t>Must be drawn neatly in pencil and use a ruler</a:t>
            </a:r>
          </a:p>
          <a:p>
            <a:r>
              <a:rPr lang="en-US" dirty="0"/>
              <a:t>Demonstrate accurate measurements of the real ship</a:t>
            </a:r>
          </a:p>
          <a:p>
            <a:r>
              <a:rPr lang="en-US" dirty="0"/>
              <a:t>Include some facts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EF71B6-A3E2-4246-8BAD-F3D704847D9C}"/>
              </a:ext>
            </a:extLst>
          </p:cNvPr>
          <p:cNvSpPr/>
          <p:nvPr/>
        </p:nvSpPr>
        <p:spPr>
          <a:xfrm>
            <a:off x="8996424" y="3157329"/>
            <a:ext cx="2705246" cy="3233531"/>
          </a:xfrm>
          <a:prstGeom prst="rect">
            <a:avLst/>
          </a:prstGeom>
          <a:solidFill>
            <a:srgbClr val="2C67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ED4CD-164B-9C45-B652-DE434777BA16}"/>
              </a:ext>
            </a:extLst>
          </p:cNvPr>
          <p:cNvSpPr/>
          <p:nvPr/>
        </p:nvSpPr>
        <p:spPr>
          <a:xfrm>
            <a:off x="9104244" y="3306415"/>
            <a:ext cx="2492676" cy="2935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91D6F-C8D7-6B46-AD54-DB4929F4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487" y="3640716"/>
            <a:ext cx="2281010" cy="22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7B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600" y="196312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67FD81-F674-7241-8FB7-E5C6635AF5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0" r="1703"/>
          <a:stretch/>
        </p:blipFill>
        <p:spPr>
          <a:xfrm>
            <a:off x="3603079" y="196312"/>
            <a:ext cx="5543589" cy="23483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A2E22-ABDA-B443-9CAC-4DE73F6C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74457"/>
            <a:ext cx="8011183" cy="4183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Compare the ship with another famous ship used in a voyage to Australia (e.g. First Fleet Ships).</a:t>
            </a:r>
          </a:p>
          <a:p>
            <a:pPr marL="0" indent="0">
              <a:buNone/>
            </a:pPr>
            <a:r>
              <a:rPr lang="en-US" b="1" dirty="0"/>
              <a:t>Comparisons:</a:t>
            </a:r>
          </a:p>
          <a:p>
            <a:r>
              <a:rPr lang="en-US" dirty="0"/>
              <a:t>Create a scaled drawing of your chosen ship</a:t>
            </a:r>
          </a:p>
          <a:p>
            <a:r>
              <a:rPr lang="en-US" dirty="0"/>
              <a:t> How are the ships similar?</a:t>
            </a:r>
          </a:p>
          <a:p>
            <a:r>
              <a:rPr lang="en-US" dirty="0"/>
              <a:t>How are they different?</a:t>
            </a:r>
          </a:p>
          <a:p>
            <a:r>
              <a:rPr lang="en-US" b="1" dirty="0"/>
              <a:t>Fact file: </a:t>
            </a:r>
            <a:r>
              <a:rPr lang="en-US" dirty="0"/>
              <a:t>Find some interesting facts about both of the ships to compare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EF71B6-A3E2-4246-8BAD-F3D704847D9C}"/>
              </a:ext>
            </a:extLst>
          </p:cNvPr>
          <p:cNvSpPr/>
          <p:nvPr/>
        </p:nvSpPr>
        <p:spPr>
          <a:xfrm>
            <a:off x="8849383" y="3154017"/>
            <a:ext cx="2600496" cy="3233531"/>
          </a:xfrm>
          <a:prstGeom prst="rect">
            <a:avLst/>
          </a:prstGeom>
          <a:solidFill>
            <a:srgbClr val="2C67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125A-D000-624E-8326-A8908A2137D4}"/>
              </a:ext>
            </a:extLst>
          </p:cNvPr>
          <p:cNvSpPr/>
          <p:nvPr/>
        </p:nvSpPr>
        <p:spPr>
          <a:xfrm>
            <a:off x="8957203" y="3295236"/>
            <a:ext cx="2373406" cy="2935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91D6F-C8D7-6B46-AD54-DB4929F4B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90" t="9780" r="49381" b="26857"/>
          <a:stretch/>
        </p:blipFill>
        <p:spPr>
          <a:xfrm>
            <a:off x="9146668" y="3471537"/>
            <a:ext cx="2048995" cy="259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83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149BD7-1B99-094C-B32B-066AE7FA08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7B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D8A84-C298-9D48-A3D1-D7241676B2F6}"/>
              </a:ext>
            </a:extLst>
          </p:cNvPr>
          <p:cNvSpPr/>
          <p:nvPr/>
        </p:nvSpPr>
        <p:spPr>
          <a:xfrm>
            <a:off x="228598" y="226017"/>
            <a:ext cx="11734800" cy="6405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AEDD4-FF3F-6E40-B352-3956D4711A75}"/>
              </a:ext>
            </a:extLst>
          </p:cNvPr>
          <p:cNvSpPr txBox="1"/>
          <p:nvPr/>
        </p:nvSpPr>
        <p:spPr>
          <a:xfrm>
            <a:off x="884952" y="5317858"/>
            <a:ext cx="10817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Follow Leasha’s Lessons to keep up to date</a:t>
            </a:r>
          </a:p>
          <a:p>
            <a:pPr algn="ctr"/>
            <a:r>
              <a:rPr lang="en-US" sz="2400" dirty="0"/>
              <a:t>Follow on </a:t>
            </a:r>
            <a:r>
              <a:rPr lang="en-US" sz="2400" dirty="0">
                <a:hlinkClick r:id="rId2"/>
              </a:rPr>
              <a:t>Instagram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EC8EE-90FA-7543-9E8E-A0C3D3A3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745" y="690402"/>
            <a:ext cx="6736230" cy="47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39694</TotalTime>
  <Words>300</Words>
  <Application>Microsoft Macintosh PowerPoint</Application>
  <PresentationFormat>Widescreen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137</cp:revision>
  <dcterms:created xsi:type="dcterms:W3CDTF">2018-10-09T23:47:10Z</dcterms:created>
  <dcterms:modified xsi:type="dcterms:W3CDTF">2019-10-12T10:20:53Z</dcterms:modified>
</cp:coreProperties>
</file>