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95" d="100"/>
          <a:sy n="195" d="100"/>
        </p:scale>
        <p:origin x="-128" y="-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27/11/2016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27/11/2016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Solids and liquids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How can YOU CHANGE A LIQUID TO A SOLID?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371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solid?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 solid is an object that has atoms that are very tightly packed together making them very hard to move.</a:t>
            </a:r>
          </a:p>
          <a:p>
            <a:r>
              <a:rPr lang="en-AU" sz="2800" dirty="0" smtClean="0"/>
              <a:t>An example is a brick</a:t>
            </a:r>
          </a:p>
          <a:p>
            <a:r>
              <a:rPr lang="en-AU" sz="2800" dirty="0" smtClean="0"/>
              <a:t>If you think about it, you cannot break a brick with your own two hands.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09388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liquid?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 liquid is a material that’s atoms are not tightly packed making it easy to move.</a:t>
            </a:r>
          </a:p>
          <a:p>
            <a:r>
              <a:rPr lang="en-AU" sz="2800" dirty="0" smtClean="0"/>
              <a:t>An example is water.</a:t>
            </a:r>
          </a:p>
          <a:p>
            <a:r>
              <a:rPr lang="en-AU" sz="2800" dirty="0" smtClean="0"/>
              <a:t>Water is a liquid because you can move it with your own two hands and you can pour it.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75549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can you change a solid to a liquid?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To change a solid to a liquid you simply apply heat. </a:t>
            </a:r>
          </a:p>
          <a:p>
            <a:r>
              <a:rPr lang="en-AU" sz="2800" dirty="0" smtClean="0"/>
              <a:t>Applying heat melts the solid making it pourable making it a liquid.</a:t>
            </a:r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5421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can you change a liquid to a solid?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To change a liquid to a solid you freeze it.</a:t>
            </a:r>
          </a:p>
          <a:p>
            <a:r>
              <a:rPr lang="en-AU" sz="2800" dirty="0" smtClean="0"/>
              <a:t>By freezing it, it makes the liquid hard like a solid.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21621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Experiment time!!!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u="sng" dirty="0" smtClean="0"/>
              <a:t>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200g of cooking chocolate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A stove/microwave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A wooden spoon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A heat proof bowl</a:t>
            </a:r>
          </a:p>
          <a:p>
            <a:pPr marL="0" indent="0">
              <a:buNone/>
            </a:pPr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140701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EXPERIMENT TIME!!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2800" u="sng" dirty="0" smtClean="0"/>
              <a:t>Method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Gather 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Put the cooking chocolate into the heat proof bowl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If you are doing this on the stove put it on the stove and continue mixing until melted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If you are doing in the microwave put it in the microwave in 30 second intervals until melted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79470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Experiment time!!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u="sng" dirty="0" smtClean="0"/>
              <a:t>Extension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800" dirty="0" smtClean="0"/>
              <a:t>If you are curious to see how a liquid turns into a solid, place the chocolate onto some baking paper on a pan and place in freezer for 10 minutes.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96980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Outcome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What should of happened by the end of this experiment is that the chocolate should of melted into a liquefied form.</a:t>
            </a:r>
          </a:p>
          <a:p>
            <a:r>
              <a:rPr lang="en-AU" sz="2800" dirty="0" smtClean="0"/>
              <a:t>If you did the extension part of the experiment you would of seen how the chocolate turned back into a liquid.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429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67</TotalTime>
  <Words>332</Words>
  <Application>Microsoft Macintosh PowerPoint</Application>
  <PresentationFormat>Custom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Badge</vt:lpstr>
      <vt:lpstr>Solids and liquids</vt:lpstr>
      <vt:lpstr>What is a solid?</vt:lpstr>
      <vt:lpstr>What is a liquid?</vt:lpstr>
      <vt:lpstr>How can you change a solid to a liquid?</vt:lpstr>
      <vt:lpstr>How can you change a liquid to a solid?</vt:lpstr>
      <vt:lpstr>Experiment time!!!</vt:lpstr>
      <vt:lpstr>EXPERIMENT TIME!!</vt:lpstr>
      <vt:lpstr>Experiment time!!</vt:lpstr>
      <vt:lpstr>Outcome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 and liquids</dc:title>
  <dc:creator>Amber Cook</dc:creator>
  <cp:lastModifiedBy>Nathan Cook</cp:lastModifiedBy>
  <cp:revision>5</cp:revision>
  <dcterms:created xsi:type="dcterms:W3CDTF">2016-10-30T01:28:06Z</dcterms:created>
  <dcterms:modified xsi:type="dcterms:W3CDTF">2016-11-26T22:59:21Z</dcterms:modified>
</cp:coreProperties>
</file>