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F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88" d="100"/>
          <a:sy n="188" d="100"/>
        </p:scale>
        <p:origin x="-2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3F87DC8-AE6A-CB4C-BFAF-4502081E205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D7A1250-91A9-3B4C-B3CC-38E2D68912FE}" type="datetimeFigureOut">
              <a:rPr lang="en-US" smtClean="0"/>
              <a:t>2/01/2017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Sedimentary, igneous and metamorphic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505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Sedimentary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Sedimentary rocks are rocks formed by the deposition and cementation of materials from the earths surface.</a:t>
            </a:r>
          </a:p>
          <a:p>
            <a:r>
              <a:rPr lang="en-US" dirty="0" smtClean="0"/>
              <a:t>Examples: Breccia, conglomerate, sandstone, shale and limestone.</a:t>
            </a:r>
          </a:p>
          <a:p>
            <a:r>
              <a:rPr lang="en-US" dirty="0" smtClean="0"/>
              <a:t>They can be found in deserts, oceans and rivers.</a:t>
            </a:r>
          </a:p>
          <a:p>
            <a:pPr marL="114300" indent="0">
              <a:buNone/>
            </a:pPr>
            <a:r>
              <a:rPr lang="en-US" dirty="0"/>
              <a:t/>
            </a:r>
            <a:r>
              <a:rPr lang="en-US" dirty="0" smtClean="0"/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2896055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Igneous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Formed through the cooling and solidification of magma or lava.</a:t>
            </a:r>
          </a:p>
          <a:p>
            <a:r>
              <a:rPr lang="en-US" dirty="0" smtClean="0"/>
              <a:t>Examples: granite, pegmatite, diorite, rhyolite and quartz.</a:t>
            </a:r>
          </a:p>
          <a:p>
            <a:r>
              <a:rPr lang="en-US" dirty="0" smtClean="0"/>
              <a:t>Igneous is found deep beneath the earths surface.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4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Metamorphic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rock that has changed into a different rock from heat or pressure.</a:t>
            </a:r>
          </a:p>
          <a:p>
            <a:r>
              <a:rPr lang="en-US" dirty="0" smtClean="0"/>
              <a:t>Examples: anthracite, quartzite, slate, marble and gneiss.</a:t>
            </a:r>
          </a:p>
          <a:p>
            <a:r>
              <a:rPr lang="en-US" dirty="0" smtClean="0"/>
              <a:t>Can be found deep below the earths surface.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933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868" t="1426" r="12906" b="2277"/>
          <a:stretch/>
        </p:blipFill>
        <p:spPr>
          <a:xfrm>
            <a:off x="87818" y="512364"/>
            <a:ext cx="8335909" cy="5864343"/>
          </a:xfrm>
        </p:spPr>
      </p:pic>
    </p:spTree>
    <p:extLst>
      <p:ext uri="{BB962C8B-B14F-4D97-AF65-F5344CB8AC3E}">
        <p14:creationId xmlns:p14="http://schemas.microsoft.com/office/powerpoint/2010/main" val="1085551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50</TotalTime>
  <Words>119</Words>
  <Application>Microsoft Macintosh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Rocks</vt:lpstr>
      <vt:lpstr>Sedimentary </vt:lpstr>
      <vt:lpstr>Igneous</vt:lpstr>
      <vt:lpstr>Metamorphic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Rocks</dc:title>
  <dc:creator>Nathan Cook</dc:creator>
  <cp:lastModifiedBy>Nathan Cook</cp:lastModifiedBy>
  <cp:revision>5</cp:revision>
  <dcterms:created xsi:type="dcterms:W3CDTF">2017-01-02T06:24:04Z</dcterms:created>
  <dcterms:modified xsi:type="dcterms:W3CDTF">2017-01-02T07:14:52Z</dcterms:modified>
</cp:coreProperties>
</file>