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4.jpg"/><Relationship Id="rId4" Type="http://schemas.openxmlformats.org/officeDocument/2006/relationships/image" Target="../media/image0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5.jpg"/><Relationship Id="rId4" Type="http://schemas.openxmlformats.org/officeDocument/2006/relationships/image" Target="../media/image0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8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Shape 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" name="Shape 6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2" name="Shape 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9" name="Shape 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885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93" name="Shape 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00" name="Shape 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