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1.jpg"/><Relationship Id="rId4" Type="http://schemas.openxmlformats.org/officeDocument/2006/relationships/image" Target="../media/image0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2" name="Shape 6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7594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1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85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9" name="Shape 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