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Shape 5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Shape 6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Shape 8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Shape 8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00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01.jpg"/><Relationship Id="rId4" Type="http://schemas.openxmlformats.org/officeDocument/2006/relationships/image" Target="../media/image06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07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0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03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04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05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56" name="Shape 5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2" name="Shape 6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63" name="Shape 6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Shape 6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0"/>
            <a:ext cx="9175948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71" name="Shape 7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7" name="Shape 7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78" name="Shape 7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8850"/>
            <a:ext cx="9144000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4" name="Shape 8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85" name="Shape 8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1" name="Shape 9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92" name="Shape 9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8" name="Shape 9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99" name="Shape 9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