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85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4" name="Shape 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03600" y="0"/>
            <a:ext cx="92476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98" name="Shape 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