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schemas.openxmlformats.org/officeDocument/2006/relationships/slide" Target="slides/slide8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4.jpg"/><Relationship Id="rId4" Type="http://schemas.openxmlformats.org/officeDocument/2006/relationships/hyperlink" Target="https://www.youtube.com/watch?v=2zrtHt3bBmQ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2" name="Shape 6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50" y="0"/>
            <a:ext cx="905422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885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6633600" y="1256525"/>
            <a:ext cx="2198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https://www.youtube.com/watch?v=2zrtHt3bBmQ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9" name="Shape 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