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4.jpg"/><Relationship Id="rId4" Type="http://schemas.openxmlformats.org/officeDocument/2006/relationships/hyperlink" Target="https://www.youtube.com/watch?v=2zrtHt3bBmQ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" name="Shape 6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50" y="0"/>
            <a:ext cx="9054225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85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4" name="Shape 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 txBox="1"/>
          <p:nvPr/>
        </p:nvSpPr>
        <p:spPr>
          <a:xfrm>
            <a:off x="6633600" y="1256525"/>
            <a:ext cx="21987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https://www.youtube.com/watch?v=2zrtHt3bBmQ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9" name="Shape 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