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0C8F4-49DE-41C1-A324-341E2596FCDE}" type="datetimeFigureOut">
              <a:rPr lang="en-US" smtClean="0"/>
              <a:pPr/>
              <a:t>7/30/2016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B71D-B784-4CE3-9572-88FDEF42B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usclecars.faketrix.com/content/joke-pics/original/funny-pig-custom-car-comedy-pic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Comic Sans MS" pitchFamily="66" charset="0"/>
              </a:rPr>
              <a:t>Fantasy </a:t>
            </a:r>
            <a:r>
              <a:rPr lang="en-US" sz="7200" b="1" dirty="0" smtClean="0">
                <a:solidFill>
                  <a:srgbClr val="7030A0"/>
                </a:solidFill>
                <a:latin typeface="Comic Sans MS" pitchFamily="66" charset="0"/>
              </a:rPr>
              <a:t>Transport </a:t>
            </a:r>
            <a:endParaRPr lang="en-US" sz="7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Picture 3" descr="LaDiD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724400"/>
            <a:ext cx="6819034" cy="1000125"/>
          </a:xfrm>
          <a:prstGeom prst="rect">
            <a:avLst/>
          </a:prstGeom>
        </p:spPr>
      </p:pic>
      <p:pic>
        <p:nvPicPr>
          <p:cNvPr id="19457" name="Picture 1" descr="C:\Documents and Settings\Maryam\My Documents\Alligator-02-ju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-304800"/>
            <a:ext cx="2438400" cy="266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unsfunda.com/images/funny%20car%20(5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609600"/>
            <a:ext cx="7819901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funnycarworldseries.com/cms/components/com_fpslideshow/images/instigator_funny_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1153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good-thing.net/images/funny_car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5356"/>
            <a:ext cx="8242300" cy="6177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everythingweird.com/images/funny-cars-5_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467600" cy="5694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jigglebox.com/images/dustyd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334000" cy="605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ll4humor.com/images/files/Women%20Funny%20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705600" cy="6297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funny-games.biz/images/pictures/861-wedding-c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399"/>
            <a:ext cx="7543800" cy="5654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.triplem.com.au/2009/03/18/149893/sport-funny-cars-gallery-mcqueen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3439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716851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urbo.inquisitr.com/wp-content/2010/04/crazy-funny-cars-floats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648200" cy="618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dennisholmesdesigns.com/siteimages/airplane.png"/>
          <p:cNvPicPr/>
          <p:nvPr/>
        </p:nvPicPr>
        <p:blipFill>
          <a:blip r:embed="rId2" cstate="print"/>
          <a:srcRect t="19950" b="16209"/>
          <a:stretch>
            <a:fillRect/>
          </a:stretch>
        </p:blipFill>
        <p:spPr bwMode="auto">
          <a:xfrm>
            <a:off x="914400" y="609600"/>
            <a:ext cx="7162800" cy="502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3.bp.blogspot.com/_DRCmJ7PD-CQ/STvqAqI71WI/AAAAAAAAEkE/e_PtaqgRokM/s400/funny-cars-4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5257800" cy="610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nootypaws.com.au/blog/wp-content/uploads/2008/03/aeroplane-dog-costum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772400" cy="582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cons-land.com/images/products/VistaTransportIcons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abble.com/CS/blogs/strollerderby/thom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9030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1stfortoys.co.uk/vehicles-83/bob-the-builder-toys-411-175_medium.jpg"/>
          <p:cNvPicPr/>
          <p:nvPr/>
        </p:nvPicPr>
        <p:blipFill>
          <a:blip r:embed="rId2" cstate="print"/>
          <a:srcRect t="2702"/>
          <a:stretch>
            <a:fillRect/>
          </a:stretch>
        </p:blipFill>
        <p:spPr bwMode="auto">
          <a:xfrm>
            <a:off x="1828800" y="304800"/>
            <a:ext cx="6096000" cy="58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lh6.ggpht.com/_dlkAw43cLC0/SRwAqImJcaI/AAAAAAAAAEE/NiipinQUSXI/s800/stupid-c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421681" cy="532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utoden.org/wp-content/uploads/2009/11/face-c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186177" cy="516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0.mattters.com/photos/photos/1519531/funny_car_pictures_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unnycorner.net/funny-pictures/5952/funny-car-photo-cat-vehic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39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od-thing.net/images/funny_car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400279" cy="554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On-screen Show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Fantasy Transport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Fantasy Transport</dc:title>
  <dc:creator>Maryam</dc:creator>
  <cp:lastModifiedBy>SA McGlynn</cp:lastModifiedBy>
  <cp:revision>19</cp:revision>
  <dcterms:created xsi:type="dcterms:W3CDTF">2010-06-22T09:16:09Z</dcterms:created>
  <dcterms:modified xsi:type="dcterms:W3CDTF">2016-07-30T04:01:24Z</dcterms:modified>
</cp:coreProperties>
</file>