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218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9/04/15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9/04/15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Country and Rural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Landscapes and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7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atin typeface="Century Gothic"/>
                <a:cs typeface="Century Gothic"/>
              </a:rPr>
              <a:t>Country and Rural</a:t>
            </a:r>
            <a:endParaRPr lang="en-US" sz="60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497" y="2337573"/>
            <a:ext cx="689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Rural means like or similar to the country side.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649" y="3199149"/>
            <a:ext cx="1809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Pasture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5251" y="5576249"/>
            <a:ext cx="241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Paddocks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490" y="4455346"/>
            <a:ext cx="1431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Fields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417" y="5253084"/>
            <a:ext cx="1948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Pastoral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384" y="4168645"/>
            <a:ext cx="149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Farms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4817" y="3384954"/>
            <a:ext cx="2557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Grass land</a:t>
            </a:r>
            <a:endParaRPr lang="en-US" sz="3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76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32312"/>
            <a:ext cx="7756263" cy="105425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Country and Rural</a:t>
            </a:r>
            <a:endParaRPr lang="en-US" sz="3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40890" y="337544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Look at these country scenes. What do you notice about natural and man-made features?</a:t>
            </a:r>
            <a:endParaRPr lang="en-US" sz="3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579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396-stevepool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46" r="-19246"/>
          <a:stretch>
            <a:fillRect/>
          </a:stretch>
        </p:blipFill>
        <p:spPr>
          <a:xfrm>
            <a:off x="-1973962" y="0"/>
            <a:ext cx="13796963" cy="6907213"/>
          </a:xfrm>
        </p:spPr>
      </p:pic>
    </p:spTree>
    <p:extLst>
      <p:ext uri="{BB962C8B-B14F-4D97-AF65-F5344CB8AC3E}">
        <p14:creationId xmlns:p14="http://schemas.microsoft.com/office/powerpoint/2010/main" val="148592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07778" y="8974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sc02267_slobo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888"/>
            <a:ext cx="9144000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07778" y="8974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10" y="536222"/>
            <a:ext cx="8607778" cy="5616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720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07778" y="8974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7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601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07778" y="8974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_MG_-26877-Ed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17" y="705556"/>
            <a:ext cx="8341627" cy="55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7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14</TotalTime>
  <Words>47</Words>
  <Application>Microsoft Macintosh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Country and Rural</vt:lpstr>
      <vt:lpstr>Country and Rural</vt:lpstr>
      <vt:lpstr>Country and Rural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and Rural</dc:title>
  <dc:creator>Mim Jaeger</dc:creator>
  <cp:lastModifiedBy>Mim Jaeger</cp:lastModifiedBy>
  <cp:revision>4</cp:revision>
  <dcterms:created xsi:type="dcterms:W3CDTF">2015-03-18T02:57:25Z</dcterms:created>
  <dcterms:modified xsi:type="dcterms:W3CDTF">2015-04-09T02:33:34Z</dcterms:modified>
</cp:coreProperties>
</file>