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45" d="100"/>
          <a:sy n="45" d="100"/>
        </p:scale>
        <p:origin x="-2184" y="-10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295150-4FD7-4802-B0EB-D52217513A72}" type="datetime1">
              <a:rPr lang="en-US" smtClean="0"/>
              <a:pPr/>
              <a:t>9/04/15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895A-832A-4167-BE9B-7448CA062309}" type="datetime1">
              <a:rPr lang="en-US" smtClean="0"/>
              <a:pPr/>
              <a:t>9/04/15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571FF-D602-4BB6-9683-7A1E909D4296}" type="datetime1">
              <a:rPr lang="en-US" smtClean="0"/>
              <a:pPr/>
              <a:t>9/04/15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2BEB-5202-498C-89F7-BBD3BEE1B887}" type="datetime1">
              <a:rPr lang="en-US" smtClean="0"/>
              <a:pPr/>
              <a:t>9/04/15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B6C6-10FF-4510-A888-F0B9C6A788B0}" type="datetime1">
              <a:rPr lang="en-US" smtClean="0"/>
              <a:pPr/>
              <a:t>9/04/15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7B31-A4E1-4FCE-8661-5EC33A675437}" type="datetime1">
              <a:rPr lang="en-US" smtClean="0"/>
              <a:pPr/>
              <a:t>9/04/15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AU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832D-B7F8-4A85-B115-3F84BE9AC26D}" type="datetime1">
              <a:rPr lang="en-US" smtClean="0"/>
              <a:pPr/>
              <a:t>9/04/15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B34F3-05F7-41C1-B84E-68CE2E00C83C}" type="datetime1">
              <a:rPr lang="en-US" smtClean="0"/>
              <a:pPr/>
              <a:t>9/04/15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7F82-2B2E-4837-B3AB-C94C672FBECB}" type="datetime1">
              <a:rPr lang="en-US" smtClean="0"/>
              <a:pPr/>
              <a:t>9/04/15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7738-F4B0-48EA-9B71-E0F723F8BF6C}" type="datetime1">
              <a:rPr lang="en-US" smtClean="0"/>
              <a:pPr/>
              <a:t>9/04/15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AU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D5EF-7D26-425F-8C45-B9312ACE18BC}" type="datetime1">
              <a:rPr lang="en-US" smtClean="0"/>
              <a:pPr/>
              <a:t>9/04/15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1909345-DEE0-4B07-8E32-441AC9DA095E}" type="datetime1">
              <a:rPr lang="en-US" smtClean="0"/>
              <a:pPr/>
              <a:t>9/04/15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Country and Rural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Landscapes and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974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 smtClean="0">
                <a:latin typeface="Century Gothic"/>
                <a:cs typeface="Century Gothic"/>
              </a:rPr>
              <a:t>Country and Rural</a:t>
            </a:r>
            <a:endParaRPr lang="en-US" sz="6000" b="1" dirty="0">
              <a:latin typeface="Century Gothic"/>
              <a:cs typeface="Century Gothi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40497" y="2337573"/>
            <a:ext cx="6890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entury Gothic"/>
                <a:cs typeface="Century Gothic"/>
              </a:rPr>
              <a:t>Rural means like or similar to the country side.</a:t>
            </a:r>
            <a:endParaRPr lang="en-US" sz="2400" dirty="0">
              <a:latin typeface="Century Gothic"/>
              <a:cs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62649" y="3199149"/>
            <a:ext cx="1809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Century Gothic"/>
                <a:cs typeface="Century Gothic"/>
              </a:rPr>
              <a:t>Pasture</a:t>
            </a:r>
            <a:endParaRPr lang="en-US" sz="3600" b="1" dirty="0">
              <a:latin typeface="Century Gothic"/>
              <a:cs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25251" y="5576249"/>
            <a:ext cx="24195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Century Gothic"/>
                <a:cs typeface="Century Gothic"/>
              </a:rPr>
              <a:t>Paddocks</a:t>
            </a:r>
            <a:endParaRPr lang="en-US" sz="3600" b="1" dirty="0">
              <a:latin typeface="Century Gothic"/>
              <a:cs typeface="Century Gothic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8490" y="4455346"/>
            <a:ext cx="14310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Century Gothic"/>
                <a:cs typeface="Century Gothic"/>
              </a:rPr>
              <a:t>Fields</a:t>
            </a:r>
            <a:endParaRPr lang="en-US" sz="3600" b="1" dirty="0">
              <a:latin typeface="Century Gothic"/>
              <a:cs typeface="Century Gothic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21417" y="5253084"/>
            <a:ext cx="1948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Century Gothic"/>
                <a:cs typeface="Century Gothic"/>
              </a:rPr>
              <a:t>Pastoral</a:t>
            </a:r>
            <a:endParaRPr lang="en-US" sz="3600" b="1" dirty="0">
              <a:latin typeface="Century Gothic"/>
              <a:cs typeface="Century Gothic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384" y="4168645"/>
            <a:ext cx="14957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Century Gothic"/>
                <a:cs typeface="Century Gothic"/>
              </a:rPr>
              <a:t>Farms</a:t>
            </a:r>
            <a:endParaRPr lang="en-US" sz="3600" b="1" dirty="0">
              <a:latin typeface="Century Gothic"/>
              <a:cs typeface="Century Gothic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54817" y="3384954"/>
            <a:ext cx="25574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Century Gothic"/>
                <a:cs typeface="Century Gothic"/>
              </a:rPr>
              <a:t>Grass land</a:t>
            </a:r>
            <a:endParaRPr lang="en-US" sz="3600" b="1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4760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632312"/>
            <a:ext cx="7756263" cy="105425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tx1"/>
                </a:solidFill>
                <a:latin typeface="Century Gothic"/>
                <a:cs typeface="Century Gothic"/>
              </a:rPr>
              <a:t>Country and Rural</a:t>
            </a:r>
            <a:endParaRPr lang="en-US" sz="3600" b="1" dirty="0">
              <a:solidFill>
                <a:schemeClr val="tx1"/>
              </a:solidFill>
              <a:latin typeface="Century Gothic"/>
              <a:cs typeface="Century Gothic"/>
            </a:endParaRPr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840890" y="337544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30000"/>
              </a:lnSpc>
            </a:pPr>
            <a:r>
              <a:rPr lang="en-US" sz="3600" dirty="0" smtClean="0">
                <a:latin typeface="Century Gothic"/>
                <a:cs typeface="Century Gothic"/>
              </a:rPr>
              <a:t>Look at these country scenes. What do you notice about natural and man-made features?</a:t>
            </a:r>
            <a:endParaRPr lang="en-US" sz="36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15792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5396-stevepoole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9246" r="-19246"/>
          <a:stretch>
            <a:fillRect/>
          </a:stretch>
        </p:blipFill>
        <p:spPr>
          <a:xfrm>
            <a:off x="-1973962" y="0"/>
            <a:ext cx="13796963" cy="6907213"/>
          </a:xfrm>
        </p:spPr>
      </p:pic>
    </p:spTree>
    <p:extLst>
      <p:ext uri="{BB962C8B-B14F-4D97-AF65-F5344CB8AC3E}">
        <p14:creationId xmlns:p14="http://schemas.microsoft.com/office/powerpoint/2010/main" val="1485929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607778" y="8974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dsc02267_slobod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2888"/>
            <a:ext cx="9144000" cy="675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278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607778" y="8974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110" y="536222"/>
            <a:ext cx="8607778" cy="5616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07204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607778" y="8974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0"/>
            <a:ext cx="9144000" cy="60732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16017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607778" y="8974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_MG_-26877-Ed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817" y="705556"/>
            <a:ext cx="8341627" cy="555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1771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Hardcover.thmx</Template>
  <TotalTime>14</TotalTime>
  <Words>47</Words>
  <Application>Microsoft Macintosh PowerPoint</Application>
  <PresentationFormat>On-screen Show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Hardcover</vt:lpstr>
      <vt:lpstr>Country and Rural</vt:lpstr>
      <vt:lpstr>Country and Rural</vt:lpstr>
      <vt:lpstr>Country and Rural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Country and Rural</dc:title>
  <dc:creator>Mim Jaeger</dc:creator>
  <cp:lastModifiedBy>Mim Jaeger</cp:lastModifiedBy>
  <cp:revision>4</cp:revision>
  <dcterms:created xsi:type="dcterms:W3CDTF">2015-03-18T02:57:25Z</dcterms:created>
  <dcterms:modified xsi:type="dcterms:W3CDTF">2015-04-09T02:33:34Z</dcterms:modified>
</cp:coreProperties>
</file>