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3AEF-6753-894F-BCF6-E904A04541F5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3E3C-1103-2C42-B0CC-FD7D7994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a good paragraph and complete this with the class</a:t>
            </a:r>
            <a:r>
              <a:rPr lang="en-US" baseline="0" dirty="0" smtClean="0"/>
              <a:t> on the whiteboard.</a:t>
            </a:r>
          </a:p>
          <a:p>
            <a:r>
              <a:rPr lang="en-US" baseline="0" dirty="0" smtClean="0"/>
              <a:t>Paragraph topic ideas could include: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witnessed an accident this morning.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Breakfast is the most delicious meal of the day.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Working as a zoo keeper is awful.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3E3C-1103-2C42-B0CC-FD7D79948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49CB-4D79-B243-95CC-1847EE2C767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2ABB-334B-D543-B1FC-57DDA22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 Burger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8950"/>
            <a:ext cx="6400800" cy="1752600"/>
          </a:xfrm>
        </p:spPr>
        <p:txBody>
          <a:bodyPr/>
          <a:lstStyle/>
          <a:p>
            <a:r>
              <a:rPr lang="en-US" i="1" dirty="0" smtClean="0"/>
              <a:t>(A juicy, scrumptious one)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69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74" b="11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01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888"/>
            <a:ext cx="8229600" cy="1143000"/>
          </a:xfrm>
        </p:spPr>
        <p:txBody>
          <a:bodyPr/>
          <a:lstStyle/>
          <a:p>
            <a:r>
              <a:rPr lang="en-US" dirty="0" smtClean="0"/>
              <a:t>Lettuce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7446"/>
            <a:ext cx="8128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768"/>
            <a:ext cx="8229600" cy="1143000"/>
          </a:xfrm>
        </p:spPr>
        <p:txBody>
          <a:bodyPr/>
          <a:lstStyle/>
          <a:p>
            <a:r>
              <a:rPr lang="en-US" dirty="0" smtClean="0"/>
              <a:t>A few juicy tomato slices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4" y="1691372"/>
            <a:ext cx="7842969" cy="45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08" y="1611308"/>
            <a:ext cx="6294543" cy="5060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008"/>
            <a:ext cx="3926034" cy="3396380"/>
          </a:xfrm>
        </p:spPr>
        <p:txBody>
          <a:bodyPr>
            <a:normAutofit/>
          </a:bodyPr>
          <a:lstStyle/>
          <a:p>
            <a:r>
              <a:rPr lang="en-US" dirty="0" smtClean="0"/>
              <a:t>Add some cheese for extra fullness and </a:t>
            </a:r>
            <a:r>
              <a:rPr lang="en-US" dirty="0" err="1" smtClean="0"/>
              <a:t>flavour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83" y="1696458"/>
            <a:ext cx="7078226" cy="435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218"/>
            <a:ext cx="8229600" cy="1143000"/>
          </a:xfrm>
        </p:spPr>
        <p:txBody>
          <a:bodyPr/>
          <a:lstStyle/>
          <a:p>
            <a:r>
              <a:rPr lang="en-US" dirty="0" smtClean="0"/>
              <a:t>Don’t forget the meat patty!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burg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t="34331" r="27665" b="36985"/>
          <a:stretch/>
        </p:blipFill>
        <p:spPr>
          <a:xfrm>
            <a:off x="1239076" y="1070597"/>
            <a:ext cx="6644550" cy="57409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2088"/>
            <a:ext cx="8229600" cy="1143000"/>
          </a:xfrm>
        </p:spPr>
        <p:txBody>
          <a:bodyPr/>
          <a:lstStyle/>
          <a:p>
            <a:r>
              <a:rPr lang="en-US" dirty="0" smtClean="0"/>
              <a:t>The WHOLE burger!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4511"/>
            <a:ext cx="8229600" cy="1143000"/>
          </a:xfrm>
        </p:spPr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1947511"/>
            <a:ext cx="8229600" cy="300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top and bottom layers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juicy filling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of the filling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whole burger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5048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How do these compare to a good paragraph?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57200" y="1947511"/>
            <a:ext cx="8229600" cy="300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top and bottom layers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juicy filling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of the filling</a:t>
            </a:r>
          </a:p>
          <a:p>
            <a:pPr marL="571500" indent="-571500" algn="l">
              <a:lnSpc>
                <a:spcPct val="130000"/>
              </a:lnSpc>
              <a:buFontTx/>
              <a:buChar char="-"/>
            </a:pPr>
            <a:r>
              <a:rPr lang="en-US" dirty="0" smtClean="0"/>
              <a:t>The whole burger</a:t>
            </a:r>
            <a:endParaRPr lang="en-US" dirty="0"/>
          </a:p>
        </p:txBody>
      </p:sp>
      <p:pic>
        <p:nvPicPr>
          <p:cNvPr id="3" name="Picture 2" descr="Hamburger Graphic Organizer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75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6944317" y="4576971"/>
            <a:ext cx="37004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Adapted from: http</a:t>
            </a:r>
            <a:r>
              <a:rPr lang="en-US" sz="600" dirty="0"/>
              <a:t>://</a:t>
            </a:r>
            <a:r>
              <a:rPr lang="en-US" sz="600" dirty="0" err="1"/>
              <a:t>www.readingrockets.org</a:t>
            </a:r>
            <a:r>
              <a:rPr lang="en-US" sz="600" dirty="0"/>
              <a:t>/strategies/</a:t>
            </a:r>
            <a:r>
              <a:rPr lang="en-US" sz="600" dirty="0" err="1"/>
              <a:t>framed_paragraphs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0576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133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Making a Burger</vt:lpstr>
      <vt:lpstr>The Bun</vt:lpstr>
      <vt:lpstr>Lettuce</vt:lpstr>
      <vt:lpstr>A few juicy tomato slices</vt:lpstr>
      <vt:lpstr>Add some cheese for extra fullness and flavour!</vt:lpstr>
      <vt:lpstr>Don’t forget the meat patty!</vt:lpstr>
      <vt:lpstr>The WHOLE burger!</vt:lpstr>
      <vt:lpstr>Think about…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Burger</dc:title>
  <dc:creator>Mim Jaeger</dc:creator>
  <cp:lastModifiedBy>SA McGlynn</cp:lastModifiedBy>
  <cp:revision>5</cp:revision>
  <dcterms:created xsi:type="dcterms:W3CDTF">2015-07-03T02:37:07Z</dcterms:created>
  <dcterms:modified xsi:type="dcterms:W3CDTF">2015-07-25T06:14:24Z</dcterms:modified>
</cp:coreProperties>
</file>