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76" d="100"/>
          <a:sy n="76" d="100"/>
        </p:scale>
        <p:origin x="-1206" y="-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126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D13AEF-6753-894F-BCF6-E904A04541F5}" type="datetimeFigureOut">
              <a:rPr lang="en-US" smtClean="0"/>
              <a:t>7/25/2015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E73E3C-1103-2C42-B0CC-FD7D799482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12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Model a good paragraph and complete this with the class</a:t>
            </a:r>
            <a:r>
              <a:rPr lang="en-US" baseline="0" dirty="0" smtClean="0"/>
              <a:t> on the whiteboard.</a:t>
            </a:r>
          </a:p>
          <a:p>
            <a:r>
              <a:rPr lang="en-US" baseline="0" dirty="0" smtClean="0"/>
              <a:t>Paragraph topic ideas could include: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I witnessed an accident this morning.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Breakfast is the most delicious meal of the day.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Working as a zoo keeper is awful.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E73E3C-1103-2C42-B0CC-FD7D799482A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8128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149CB-4D79-B243-95CC-1847EE2C7671}" type="datetimeFigureOut">
              <a:rPr lang="en-US" smtClean="0"/>
              <a:t>7/25/2015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2ABB-334B-D543-B1FC-57DDA22098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523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149CB-4D79-B243-95CC-1847EE2C7671}" type="datetimeFigureOut">
              <a:rPr lang="en-US" smtClean="0"/>
              <a:t>7/25/2015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2ABB-334B-D543-B1FC-57DDA22098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279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149CB-4D79-B243-95CC-1847EE2C7671}" type="datetimeFigureOut">
              <a:rPr lang="en-US" smtClean="0"/>
              <a:t>7/25/2015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2ABB-334B-D543-B1FC-57DDA22098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05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149CB-4D79-B243-95CC-1847EE2C7671}" type="datetimeFigureOut">
              <a:rPr lang="en-US" smtClean="0"/>
              <a:t>7/25/2015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2ABB-334B-D543-B1FC-57DDA22098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750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149CB-4D79-B243-95CC-1847EE2C7671}" type="datetimeFigureOut">
              <a:rPr lang="en-US" smtClean="0"/>
              <a:t>7/25/2015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2ABB-334B-D543-B1FC-57DDA22098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937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149CB-4D79-B243-95CC-1847EE2C7671}" type="datetimeFigureOut">
              <a:rPr lang="en-US" smtClean="0"/>
              <a:t>7/25/2015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2ABB-334B-D543-B1FC-57DDA22098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523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149CB-4D79-B243-95CC-1847EE2C7671}" type="datetimeFigureOut">
              <a:rPr lang="en-US" smtClean="0"/>
              <a:t>7/25/2015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2ABB-334B-D543-B1FC-57DDA22098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504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149CB-4D79-B243-95CC-1847EE2C7671}" type="datetimeFigureOut">
              <a:rPr lang="en-US" smtClean="0"/>
              <a:t>7/25/2015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2ABB-334B-D543-B1FC-57DDA22098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610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149CB-4D79-B243-95CC-1847EE2C7671}" type="datetimeFigureOut">
              <a:rPr lang="en-US" smtClean="0"/>
              <a:t>7/25/2015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2ABB-334B-D543-B1FC-57DDA22098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396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149CB-4D79-B243-95CC-1847EE2C7671}" type="datetimeFigureOut">
              <a:rPr lang="en-US" smtClean="0"/>
              <a:t>7/25/2015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2ABB-334B-D543-B1FC-57DDA22098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571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149CB-4D79-B243-95CC-1847EE2C7671}" type="datetimeFigureOut">
              <a:rPr lang="en-US" smtClean="0"/>
              <a:t>7/25/2015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2ABB-334B-D543-B1FC-57DDA22098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244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8149CB-4D79-B243-95CC-1847EE2C7671}" type="datetimeFigureOut">
              <a:rPr lang="en-US" smtClean="0"/>
              <a:t>7/25/2015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02ABB-334B-D543-B1FC-57DDA22098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053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Making a Burger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98950"/>
            <a:ext cx="6400800" cy="1752600"/>
          </a:xfrm>
        </p:spPr>
        <p:txBody>
          <a:bodyPr/>
          <a:lstStyle/>
          <a:p>
            <a:r>
              <a:rPr lang="en-US" i="1" dirty="0" smtClean="0"/>
              <a:t>(A juicy, scrumptious one)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796937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Bun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11474" b="1147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22014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61888"/>
            <a:ext cx="8229600" cy="1143000"/>
          </a:xfrm>
        </p:spPr>
        <p:txBody>
          <a:bodyPr/>
          <a:lstStyle/>
          <a:p>
            <a:r>
              <a:rPr lang="en-US" dirty="0" smtClean="0"/>
              <a:t>Lettuce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027446"/>
            <a:ext cx="8128000" cy="444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5142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47768"/>
            <a:ext cx="8229600" cy="1143000"/>
          </a:xfrm>
        </p:spPr>
        <p:txBody>
          <a:bodyPr/>
          <a:lstStyle/>
          <a:p>
            <a:r>
              <a:rPr lang="en-US" dirty="0" smtClean="0"/>
              <a:t>A few juicy tomato slices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514" y="1691372"/>
            <a:ext cx="7842969" cy="4575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3441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0108" y="1611308"/>
            <a:ext cx="6294543" cy="506081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6008"/>
            <a:ext cx="3926034" cy="3396380"/>
          </a:xfrm>
        </p:spPr>
        <p:txBody>
          <a:bodyPr>
            <a:normAutofit/>
          </a:bodyPr>
          <a:lstStyle/>
          <a:p>
            <a:r>
              <a:rPr lang="en-US" dirty="0" smtClean="0"/>
              <a:t>Add some cheese for extra fullness and </a:t>
            </a:r>
            <a:r>
              <a:rPr lang="en-US" dirty="0" err="1" smtClean="0"/>
              <a:t>flavour</a:t>
            </a:r>
            <a:r>
              <a:rPr lang="en-US" dirty="0" smtClean="0"/>
              <a:t>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89022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9683" y="1696458"/>
            <a:ext cx="7078226" cy="435310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25218"/>
            <a:ext cx="8229600" cy="1143000"/>
          </a:xfrm>
        </p:spPr>
        <p:txBody>
          <a:bodyPr/>
          <a:lstStyle/>
          <a:p>
            <a:r>
              <a:rPr lang="en-US" dirty="0" smtClean="0"/>
              <a:t>Don’t forget the meat patty!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68134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amburger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74" t="34331" r="27665" b="36985"/>
          <a:stretch/>
        </p:blipFill>
        <p:spPr>
          <a:xfrm>
            <a:off x="1239076" y="1070597"/>
            <a:ext cx="6644550" cy="5740933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352088"/>
            <a:ext cx="8229600" cy="1143000"/>
          </a:xfrm>
        </p:spPr>
        <p:txBody>
          <a:bodyPr/>
          <a:lstStyle/>
          <a:p>
            <a:r>
              <a:rPr lang="en-US" dirty="0" smtClean="0"/>
              <a:t>The WHOLE burger!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36627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804511"/>
            <a:ext cx="8229600" cy="1143000"/>
          </a:xfrm>
        </p:spPr>
        <p:txBody>
          <a:bodyPr/>
          <a:lstStyle/>
          <a:p>
            <a:r>
              <a:rPr lang="en-US" dirty="0" smtClean="0"/>
              <a:t>Think about…</a:t>
            </a:r>
            <a:endParaRPr lang="en-US" dirty="0"/>
          </a:p>
        </p:txBody>
      </p:sp>
      <p:sp>
        <p:nvSpPr>
          <p:cNvPr id="6" name="Title 4"/>
          <p:cNvSpPr txBox="1">
            <a:spLocks/>
          </p:cNvSpPr>
          <p:nvPr/>
        </p:nvSpPr>
        <p:spPr>
          <a:xfrm>
            <a:off x="457200" y="1947511"/>
            <a:ext cx="8229600" cy="30091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l">
              <a:lnSpc>
                <a:spcPct val="130000"/>
              </a:lnSpc>
              <a:buFontTx/>
              <a:buChar char="-"/>
            </a:pPr>
            <a:r>
              <a:rPr lang="en-US" dirty="0" smtClean="0"/>
              <a:t>The top and bottom layers</a:t>
            </a:r>
          </a:p>
          <a:p>
            <a:pPr marL="571500" indent="-571500" algn="l">
              <a:lnSpc>
                <a:spcPct val="130000"/>
              </a:lnSpc>
              <a:buFontTx/>
              <a:buChar char="-"/>
            </a:pPr>
            <a:r>
              <a:rPr lang="en-US" dirty="0" smtClean="0"/>
              <a:t>The juicy filling</a:t>
            </a:r>
          </a:p>
          <a:p>
            <a:pPr marL="571500" indent="-571500" algn="l">
              <a:lnSpc>
                <a:spcPct val="130000"/>
              </a:lnSpc>
              <a:buFontTx/>
              <a:buChar char="-"/>
            </a:pPr>
            <a:r>
              <a:rPr lang="en-US" dirty="0" smtClean="0"/>
              <a:t>The </a:t>
            </a:r>
            <a:r>
              <a:rPr lang="en-US" dirty="0" err="1" smtClean="0"/>
              <a:t>colours</a:t>
            </a:r>
            <a:r>
              <a:rPr lang="en-US" dirty="0" smtClean="0"/>
              <a:t> of the filling</a:t>
            </a:r>
          </a:p>
          <a:p>
            <a:pPr marL="571500" indent="-571500" algn="l">
              <a:lnSpc>
                <a:spcPct val="130000"/>
              </a:lnSpc>
              <a:buFontTx/>
              <a:buChar char="-"/>
            </a:pPr>
            <a:r>
              <a:rPr lang="en-US" dirty="0" smtClean="0"/>
              <a:t>The whole burger</a:t>
            </a:r>
            <a:endParaRPr lang="en-US" dirty="0"/>
          </a:p>
        </p:txBody>
      </p:sp>
      <p:sp>
        <p:nvSpPr>
          <p:cNvPr id="7" name="Title 4"/>
          <p:cNvSpPr txBox="1">
            <a:spLocks/>
          </p:cNvSpPr>
          <p:nvPr/>
        </p:nvSpPr>
        <p:spPr>
          <a:xfrm>
            <a:off x="457200" y="504864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>
                <a:solidFill>
                  <a:srgbClr val="FF0000"/>
                </a:solidFill>
              </a:rPr>
              <a:t>How do these compare to a good paragraph?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80840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/>
          <p:cNvSpPr txBox="1">
            <a:spLocks/>
          </p:cNvSpPr>
          <p:nvPr/>
        </p:nvSpPr>
        <p:spPr>
          <a:xfrm>
            <a:off x="457200" y="1947511"/>
            <a:ext cx="8229600" cy="30091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l">
              <a:lnSpc>
                <a:spcPct val="130000"/>
              </a:lnSpc>
              <a:buFontTx/>
              <a:buChar char="-"/>
            </a:pPr>
            <a:r>
              <a:rPr lang="en-US" dirty="0" smtClean="0"/>
              <a:t>The top and bottom layers</a:t>
            </a:r>
          </a:p>
          <a:p>
            <a:pPr marL="571500" indent="-571500" algn="l">
              <a:lnSpc>
                <a:spcPct val="130000"/>
              </a:lnSpc>
              <a:buFontTx/>
              <a:buChar char="-"/>
            </a:pPr>
            <a:r>
              <a:rPr lang="en-US" dirty="0" smtClean="0"/>
              <a:t>The juicy filling</a:t>
            </a:r>
          </a:p>
          <a:p>
            <a:pPr marL="571500" indent="-571500" algn="l">
              <a:lnSpc>
                <a:spcPct val="130000"/>
              </a:lnSpc>
              <a:buFontTx/>
              <a:buChar char="-"/>
            </a:pPr>
            <a:r>
              <a:rPr lang="en-US" dirty="0" smtClean="0"/>
              <a:t>The </a:t>
            </a:r>
            <a:r>
              <a:rPr lang="en-US" dirty="0" err="1" smtClean="0"/>
              <a:t>colours</a:t>
            </a:r>
            <a:r>
              <a:rPr lang="en-US" dirty="0" smtClean="0"/>
              <a:t> of the filling</a:t>
            </a:r>
          </a:p>
          <a:p>
            <a:pPr marL="571500" indent="-571500" algn="l">
              <a:lnSpc>
                <a:spcPct val="130000"/>
              </a:lnSpc>
              <a:buFontTx/>
              <a:buChar char="-"/>
            </a:pPr>
            <a:r>
              <a:rPr lang="en-US" dirty="0" smtClean="0"/>
              <a:t>The whole burger</a:t>
            </a:r>
            <a:endParaRPr lang="en-US" dirty="0"/>
          </a:p>
        </p:txBody>
      </p:sp>
      <p:pic>
        <p:nvPicPr>
          <p:cNvPr id="3" name="Picture 2" descr="Hamburger Graphic Organizer-0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0"/>
            <a:ext cx="8875755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 rot="16200000">
            <a:off x="6944317" y="4576971"/>
            <a:ext cx="3700412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" dirty="0" smtClean="0"/>
              <a:t>Adapted from: http</a:t>
            </a:r>
            <a:r>
              <a:rPr lang="en-US" sz="600" dirty="0"/>
              <a:t>://</a:t>
            </a:r>
            <a:r>
              <a:rPr lang="en-US" sz="600" dirty="0" err="1"/>
              <a:t>www.readingrockets.org</a:t>
            </a:r>
            <a:r>
              <a:rPr lang="en-US" sz="600" dirty="0"/>
              <a:t>/strategies/</a:t>
            </a:r>
            <a:r>
              <a:rPr lang="en-US" sz="600" dirty="0" err="1"/>
              <a:t>framed_paragraphs</a:t>
            </a:r>
            <a:endParaRPr lang="en-US" sz="600" dirty="0"/>
          </a:p>
        </p:txBody>
      </p:sp>
    </p:spTree>
    <p:extLst>
      <p:ext uri="{BB962C8B-B14F-4D97-AF65-F5344CB8AC3E}">
        <p14:creationId xmlns:p14="http://schemas.microsoft.com/office/powerpoint/2010/main" val="8057631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133</Words>
  <Application>Microsoft Office PowerPoint</Application>
  <PresentationFormat>On-screen Show (4:3)</PresentationFormat>
  <Paragraphs>25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Making a Burger</vt:lpstr>
      <vt:lpstr>The Bun</vt:lpstr>
      <vt:lpstr>Lettuce</vt:lpstr>
      <vt:lpstr>A few juicy tomato slices</vt:lpstr>
      <vt:lpstr>Add some cheese for extra fullness and flavour!</vt:lpstr>
      <vt:lpstr>Don’t forget the meat patty!</vt:lpstr>
      <vt:lpstr>The WHOLE burger!</vt:lpstr>
      <vt:lpstr>Think about…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Making a Burger</dc:title>
  <dc:creator>Mim Jaeger</dc:creator>
  <cp:lastModifiedBy>SA McGlynn</cp:lastModifiedBy>
  <cp:revision>5</cp:revision>
  <dcterms:created xsi:type="dcterms:W3CDTF">2015-07-03T02:37:07Z</dcterms:created>
  <dcterms:modified xsi:type="dcterms:W3CDTF">2015-07-25T06:14:24Z</dcterms:modified>
</cp:coreProperties>
</file>