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46" d="100"/>
          <a:sy n="46" d="100"/>
        </p:scale>
        <p:origin x="-1170" y="-1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AU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D8D86-B5BA-A84D-8DD5-7D8B39A4F8EA}" type="datetimeFigureOut">
              <a:rPr lang="en-US" smtClean="0"/>
              <a:t>4/7/2015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7BD16-7279-F34E-A279-EB42BBE2B6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8983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D8D86-B5BA-A84D-8DD5-7D8B39A4F8EA}" type="datetimeFigureOut">
              <a:rPr lang="en-US" smtClean="0"/>
              <a:t>4/7/2015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7BD16-7279-F34E-A279-EB42BBE2B6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10820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D8D86-B5BA-A84D-8DD5-7D8B39A4F8EA}" type="datetimeFigureOut">
              <a:rPr lang="en-US" smtClean="0"/>
              <a:t>4/7/2015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7BD16-7279-F34E-A279-EB42BBE2B6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0309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D8D86-B5BA-A84D-8DD5-7D8B39A4F8EA}" type="datetimeFigureOut">
              <a:rPr lang="en-US" smtClean="0"/>
              <a:t>4/7/2015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7BD16-7279-F34E-A279-EB42BBE2B6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47450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D8D86-B5BA-A84D-8DD5-7D8B39A4F8EA}" type="datetimeFigureOut">
              <a:rPr lang="en-US" smtClean="0"/>
              <a:t>4/7/2015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7BD16-7279-F34E-A279-EB42BBE2B6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89310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D8D86-B5BA-A84D-8DD5-7D8B39A4F8EA}" type="datetimeFigureOut">
              <a:rPr lang="en-US" smtClean="0"/>
              <a:t>4/7/2015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7BD16-7279-F34E-A279-EB42BBE2B6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04791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D8D86-B5BA-A84D-8DD5-7D8B39A4F8EA}" type="datetimeFigureOut">
              <a:rPr lang="en-US" smtClean="0"/>
              <a:t>4/7/2015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7BD16-7279-F34E-A279-EB42BBE2B6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44675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D8D86-B5BA-A84D-8DD5-7D8B39A4F8EA}" type="datetimeFigureOut">
              <a:rPr lang="en-US" smtClean="0"/>
              <a:t>4/7/2015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7BD16-7279-F34E-A279-EB42BBE2B6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28924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D8D86-B5BA-A84D-8DD5-7D8B39A4F8EA}" type="datetimeFigureOut">
              <a:rPr lang="en-US" smtClean="0"/>
              <a:t>4/7/2015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7BD16-7279-F34E-A279-EB42BBE2B6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61183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D8D86-B5BA-A84D-8DD5-7D8B39A4F8EA}" type="datetimeFigureOut">
              <a:rPr lang="en-US" smtClean="0"/>
              <a:t>4/7/2015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7BD16-7279-F34E-A279-EB42BBE2B6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52672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D8D86-B5BA-A84D-8DD5-7D8B39A4F8EA}" type="datetimeFigureOut">
              <a:rPr lang="en-US" smtClean="0"/>
              <a:t>4/7/2015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7BD16-7279-F34E-A279-EB42BBE2B6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18332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4D8D86-B5BA-A84D-8DD5-7D8B39A4F8EA}" type="datetimeFigureOut">
              <a:rPr lang="en-US" smtClean="0"/>
              <a:t>4/7/2015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87BD16-7279-F34E-A279-EB42BBE2B6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42049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Floating, Sinking and Dissolving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24289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3427" y="723969"/>
            <a:ext cx="8060039" cy="53441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87689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3821" y="1586223"/>
            <a:ext cx="3980146" cy="3980146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/>
          <a:srcRect l="35095"/>
          <a:stretch/>
        </p:blipFill>
        <p:spPr>
          <a:xfrm>
            <a:off x="4342209" y="1586222"/>
            <a:ext cx="4613073" cy="39801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21270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t="-2052" b="9234"/>
          <a:stretch/>
        </p:blipFill>
        <p:spPr>
          <a:xfrm>
            <a:off x="2070998" y="202487"/>
            <a:ext cx="4576333" cy="63830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99579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l="10312" r="10312" b="9218"/>
          <a:stretch/>
        </p:blipFill>
        <p:spPr>
          <a:xfrm>
            <a:off x="1191502" y="755329"/>
            <a:ext cx="6898175" cy="52500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74488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08538" y="990883"/>
            <a:ext cx="5093446" cy="50934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03162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83444" y="1285753"/>
            <a:ext cx="6051580" cy="42627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sz="6000" dirty="0" smtClean="0">
                <a:latin typeface="Century Gothic"/>
                <a:cs typeface="Century Gothic"/>
              </a:rPr>
              <a:t>Sink</a:t>
            </a:r>
          </a:p>
          <a:p>
            <a:pPr>
              <a:lnSpc>
                <a:spcPct val="90000"/>
              </a:lnSpc>
            </a:pPr>
            <a:endParaRPr lang="en-US" sz="6000" dirty="0">
              <a:latin typeface="Century Gothic"/>
              <a:cs typeface="Century Gothic"/>
            </a:endParaRPr>
          </a:p>
          <a:p>
            <a:pPr>
              <a:lnSpc>
                <a:spcPct val="90000"/>
              </a:lnSpc>
            </a:pPr>
            <a:r>
              <a:rPr lang="en-US" sz="6000" dirty="0" smtClean="0">
                <a:latin typeface="Century Gothic"/>
                <a:cs typeface="Century Gothic"/>
              </a:rPr>
              <a:t>Float</a:t>
            </a:r>
          </a:p>
          <a:p>
            <a:pPr>
              <a:lnSpc>
                <a:spcPct val="90000"/>
              </a:lnSpc>
            </a:pPr>
            <a:endParaRPr lang="en-US" sz="6000" dirty="0">
              <a:latin typeface="Century Gothic"/>
              <a:cs typeface="Century Gothic"/>
            </a:endParaRPr>
          </a:p>
          <a:p>
            <a:pPr>
              <a:lnSpc>
                <a:spcPct val="90000"/>
              </a:lnSpc>
            </a:pPr>
            <a:r>
              <a:rPr lang="en-US" sz="6000" dirty="0" smtClean="0">
                <a:latin typeface="Century Gothic"/>
                <a:cs typeface="Century Gothic"/>
              </a:rPr>
              <a:t>Dissolve</a:t>
            </a:r>
            <a:endParaRPr lang="en-US" sz="6000" dirty="0">
              <a:latin typeface="Century Gothic"/>
              <a:cs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2193203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8</Words>
  <Application>Microsoft Office PowerPoint</Application>
  <PresentationFormat>On-screen Show (4:3)</PresentationFormat>
  <Paragraphs>6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Floating, Sinking and Dissolving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Floating, Sinking and Dissolving</dc:title>
  <dc:creator>Mim Jaeger</dc:creator>
  <cp:lastModifiedBy>SA McGlynn</cp:lastModifiedBy>
  <cp:revision>3</cp:revision>
  <dcterms:created xsi:type="dcterms:W3CDTF">2015-03-14T01:36:42Z</dcterms:created>
  <dcterms:modified xsi:type="dcterms:W3CDTF">2015-04-07T06:00:37Z</dcterms:modified>
</cp:coreProperties>
</file>