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46" d="100"/>
          <a:sy n="46" d="100"/>
        </p:scale>
        <p:origin x="-117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0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6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7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8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63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12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9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5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6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33E7D-8199-6849-B8AA-97441CC3EB20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24D6D-A475-2C44-B89A-9BB195197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1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197230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b="1" dirty="0" smtClean="0">
                <a:latin typeface="Century Gothic"/>
                <a:cs typeface="Century Gothic"/>
              </a:rPr>
              <a:t>How to make</a:t>
            </a:r>
            <a:br>
              <a:rPr lang="en-US" b="1" dirty="0" smtClean="0">
                <a:latin typeface="Century Gothic"/>
                <a:cs typeface="Century Gothic"/>
              </a:rPr>
            </a:br>
            <a:r>
              <a:rPr lang="en-US" b="1" dirty="0" smtClean="0">
                <a:latin typeface="Century Gothic"/>
                <a:cs typeface="Century Gothic"/>
              </a:rPr>
              <a:t>A </a:t>
            </a:r>
            <a:r>
              <a:rPr lang="en-US" b="1" dirty="0">
                <a:latin typeface="Century Gothic"/>
                <a:cs typeface="Century Gothic"/>
              </a:rPr>
              <a:t>C</a:t>
            </a:r>
            <a:r>
              <a:rPr lang="en-US" b="1" dirty="0" smtClean="0">
                <a:latin typeface="Century Gothic"/>
                <a:cs typeface="Century Gothic"/>
              </a:rPr>
              <a:t>loud in a Jar</a:t>
            </a:r>
            <a:endParaRPr lang="en-US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77817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865646" y="2242227"/>
            <a:ext cx="5267697" cy="169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 dirty="0" smtClean="0">
                <a:latin typeface="Century Gothic"/>
                <a:cs typeface="Century Gothic"/>
              </a:rPr>
              <a:t>To watch this experiment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entury Gothic"/>
                <a:cs typeface="Century Gothic"/>
              </a:rPr>
              <a:t>a</a:t>
            </a:r>
            <a:r>
              <a:rPr lang="en-US" sz="2000" b="1" dirty="0" smtClean="0">
                <a:latin typeface="Century Gothic"/>
                <a:cs typeface="Century Gothic"/>
              </a:rPr>
              <a:t>nd to see more details visit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http://</a:t>
            </a:r>
            <a:r>
              <a:rPr lang="en-US" sz="2000" dirty="0" err="1" smtClean="0">
                <a:latin typeface="Century Gothic"/>
                <a:cs typeface="Century Gothic"/>
              </a:rPr>
              <a:t>bcove.me</a:t>
            </a:r>
            <a:r>
              <a:rPr lang="en-US" sz="2000" dirty="0" smtClean="0">
                <a:latin typeface="Century Gothic"/>
                <a:cs typeface="Century Gothic"/>
              </a:rPr>
              <a:t>/y36bvu6e</a:t>
            </a:r>
            <a:endParaRPr lang="en-US" sz="2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23245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6386" y="2407000"/>
            <a:ext cx="7043291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Century Gothic bold"/>
                <a:cs typeface="Century Gothic bold"/>
              </a:rPr>
              <a:t>You will need:</a:t>
            </a:r>
            <a:endParaRPr lang="en-US" sz="7200" b="1" dirty="0">
              <a:latin typeface="Century Gothic bold"/>
              <a:cs typeface="Century Gothic bold"/>
            </a:endParaRPr>
          </a:p>
        </p:txBody>
      </p:sp>
    </p:spTree>
    <p:extLst>
      <p:ext uri="{BB962C8B-B14F-4D97-AF65-F5344CB8AC3E}">
        <p14:creationId xmlns:p14="http://schemas.microsoft.com/office/powerpoint/2010/main" val="300012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65312" y="391998"/>
            <a:ext cx="6678688" cy="5821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00000"/>
              </a:lnSpc>
            </a:pPr>
            <a:r>
              <a:rPr lang="en-US" dirty="0" smtClean="0">
                <a:latin typeface="Century Gothic"/>
                <a:cs typeface="Century Gothic"/>
              </a:rPr>
              <a:t>A glass jar</a:t>
            </a:r>
          </a:p>
          <a:p>
            <a:pPr algn="l">
              <a:lnSpc>
                <a:spcPct val="200000"/>
              </a:lnSpc>
            </a:pPr>
            <a:r>
              <a:rPr lang="en-US" dirty="0" smtClean="0">
                <a:latin typeface="Century Gothic"/>
                <a:cs typeface="Century Gothic"/>
              </a:rPr>
              <a:t>Hot water</a:t>
            </a:r>
          </a:p>
          <a:p>
            <a:pPr algn="l">
              <a:lnSpc>
                <a:spcPct val="200000"/>
              </a:lnSpc>
            </a:pPr>
            <a:r>
              <a:rPr lang="en-US" dirty="0" smtClean="0">
                <a:latin typeface="Century Gothic"/>
                <a:cs typeface="Century Gothic"/>
              </a:rPr>
              <a:t>Aerosol can</a:t>
            </a:r>
          </a:p>
          <a:p>
            <a:pPr algn="l">
              <a:lnSpc>
                <a:spcPct val="200000"/>
              </a:lnSpc>
            </a:pPr>
            <a:r>
              <a:rPr lang="en-US" dirty="0" smtClean="0">
                <a:latin typeface="Century Gothic"/>
                <a:cs typeface="Century Gothic"/>
              </a:rPr>
              <a:t>Ice</a:t>
            </a:r>
            <a:endParaRPr lang="en-US" dirty="0">
              <a:latin typeface="Century Gothic"/>
              <a:cs typeface="Century Gothic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94871">
            <a:off x="1476259" y="1159588"/>
            <a:ext cx="515133" cy="9125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408" y="2618545"/>
            <a:ext cx="846714" cy="8467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r="36206"/>
          <a:stretch/>
        </p:blipFill>
        <p:spPr>
          <a:xfrm>
            <a:off x="1408851" y="3841578"/>
            <a:ext cx="607343" cy="1099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866" y="5191657"/>
            <a:ext cx="1483446" cy="92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17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6386" y="2407000"/>
            <a:ext cx="7043291" cy="14700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atin typeface="Century Gothic bold"/>
                <a:cs typeface="Century Gothic bold"/>
              </a:rPr>
              <a:t>Steps</a:t>
            </a:r>
            <a:endParaRPr lang="en-US" sz="7200" b="1" dirty="0">
              <a:latin typeface="Century Gothic bold"/>
              <a:cs typeface="Century Gothic bold"/>
            </a:endParaRPr>
          </a:p>
        </p:txBody>
      </p:sp>
    </p:spTree>
    <p:extLst>
      <p:ext uri="{BB962C8B-B14F-4D97-AF65-F5344CB8AC3E}">
        <p14:creationId xmlns:p14="http://schemas.microsoft.com/office/powerpoint/2010/main" val="406856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010660" y="391998"/>
            <a:ext cx="6678688" cy="5821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lnSpc>
                <a:spcPct val="250000"/>
              </a:lnSpc>
              <a:buAutoNum type="arabicPeriod"/>
            </a:pPr>
            <a:endParaRPr lang="en-US" sz="3600" dirty="0">
              <a:latin typeface="Century Gothic"/>
              <a:cs typeface="Century Gothic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94871">
            <a:off x="1586002" y="3182296"/>
            <a:ext cx="515133" cy="91252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617712" y="544398"/>
            <a:ext cx="6678688" cy="5821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lnSpc>
                <a:spcPct val="150000"/>
              </a:lnSpc>
              <a:buAutoNum type="arabicPeriod"/>
            </a:pPr>
            <a:r>
              <a:rPr lang="en-US" sz="4000" dirty="0" smtClean="0">
                <a:latin typeface="Century Gothic"/>
                <a:cs typeface="Century Gothic"/>
              </a:rPr>
              <a:t>Place hot water into the jar and swirl.</a:t>
            </a:r>
            <a:endParaRPr lang="en-US" sz="4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02104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65311" y="391998"/>
            <a:ext cx="5687075" cy="5821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smtClean="0">
                <a:latin typeface="Century Gothic"/>
                <a:cs typeface="Century Gothic"/>
              </a:rPr>
              <a:t>2. Place ice on the inside of the lid. Rest the lid on the jar.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94871">
            <a:off x="1119841" y="4107410"/>
            <a:ext cx="515133" cy="9125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684" y="2839670"/>
            <a:ext cx="1483446" cy="92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27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65311" y="391998"/>
            <a:ext cx="6079017" cy="5821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smtClean="0">
                <a:latin typeface="Century Gothic"/>
                <a:cs typeface="Century Gothic"/>
              </a:rPr>
              <a:t>3. Take the lid off quickly. Squirt some hairspray into the jar. Replace the lid.</a:t>
            </a:r>
            <a:endParaRPr lang="en-US" sz="3600" dirty="0"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36206"/>
          <a:stretch/>
        </p:blipFill>
        <p:spPr>
          <a:xfrm>
            <a:off x="948402" y="2356829"/>
            <a:ext cx="1105372" cy="2000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289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260955" y="391998"/>
            <a:ext cx="4954144" cy="5821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smtClean="0">
                <a:latin typeface="Century Gothic"/>
                <a:cs typeface="Century Gothic"/>
              </a:rPr>
              <a:t>4. Watch the cloud form inside the jar. </a:t>
            </a:r>
            <a:endParaRPr lang="en-US" sz="3600" dirty="0">
              <a:latin typeface="Century Gothic"/>
              <a:cs typeface="Century Gothic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48" y="2414705"/>
            <a:ext cx="2086322" cy="167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26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09673" y="391998"/>
            <a:ext cx="4405426" cy="5821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smtClean="0">
                <a:latin typeface="Century Gothic"/>
                <a:cs typeface="Century Gothic"/>
              </a:rPr>
              <a:t>5. Remove the lid and watch the cloud escape.</a:t>
            </a:r>
            <a:endParaRPr lang="en-US" sz="3600" dirty="0">
              <a:latin typeface="Century Gothic"/>
              <a:cs typeface="Century Gothic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46298"/>
          <a:stretch/>
        </p:blipFill>
        <p:spPr>
          <a:xfrm>
            <a:off x="854166" y="2095500"/>
            <a:ext cx="2359756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826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96</Words>
  <Application>Microsoft Office PowerPoint</Application>
  <PresentationFormat>On-screen Show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How to make A Cloud in a Jar</vt:lpstr>
      <vt:lpstr>You will need:</vt:lpstr>
      <vt:lpstr>PowerPoint Presentation</vt:lpstr>
      <vt:lpstr>Steps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 Cloud in a Jar</dc:title>
  <dc:creator>Mim Jaeger</dc:creator>
  <cp:lastModifiedBy>SA McGlynn</cp:lastModifiedBy>
  <cp:revision>3</cp:revision>
  <dcterms:created xsi:type="dcterms:W3CDTF">2015-03-09T02:09:07Z</dcterms:created>
  <dcterms:modified xsi:type="dcterms:W3CDTF">2015-04-07T05:57:44Z</dcterms:modified>
</cp:coreProperties>
</file>