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46" d="100"/>
          <a:sy n="46" d="100"/>
        </p:scale>
        <p:origin x="-1170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743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52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2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65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06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63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16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9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3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2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0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E3DB2-9C1B-B241-8255-698EEB3337D5}" type="datetimeFigureOut">
              <a:rPr lang="en-US" smtClean="0"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768CE-6695-5244-8083-F657B775B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12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74816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1984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5032368"/>
            <a:ext cx="5318629" cy="1136488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Bengal Tigers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1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9764" y="3501993"/>
            <a:ext cx="7772400" cy="1080773"/>
          </a:xfrm>
        </p:spPr>
        <p:txBody>
          <a:bodyPr>
            <a:normAutofit/>
          </a:bodyPr>
          <a:lstStyle/>
          <a:p>
            <a:r>
              <a:rPr lang="en-US" sz="3000" dirty="0" smtClean="0"/>
              <a:t>What kind of animal are they?</a:t>
            </a:r>
            <a:endParaRPr lang="en-US" sz="3000" dirty="0"/>
          </a:p>
        </p:txBody>
      </p:sp>
      <p:sp>
        <p:nvSpPr>
          <p:cNvPr id="3" name="Rectangle 2"/>
          <p:cNvSpPr/>
          <p:nvPr/>
        </p:nvSpPr>
        <p:spPr>
          <a:xfrm>
            <a:off x="1356922" y="4476187"/>
            <a:ext cx="701076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Tigers are the largest members of the cat family and are renowned for their power and strength.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492" y="1038193"/>
            <a:ext cx="3289300" cy="2463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25364" y="5957243"/>
            <a:ext cx="3711272" cy="4847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Scientific Name: </a:t>
            </a:r>
            <a:r>
              <a:rPr lang="en-US" dirty="0" err="1" smtClean="0"/>
              <a:t>Panthera</a:t>
            </a:r>
            <a:r>
              <a:rPr lang="en-US" dirty="0" smtClean="0"/>
              <a:t> Tigris Tigris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11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0339" y="567111"/>
            <a:ext cx="3623736" cy="1470025"/>
          </a:xfrm>
        </p:spPr>
        <p:txBody>
          <a:bodyPr>
            <a:normAutofit/>
          </a:bodyPr>
          <a:lstStyle/>
          <a:p>
            <a:pPr algn="l"/>
            <a:r>
              <a:rPr lang="en-US" sz="3000" dirty="0" smtClean="0"/>
              <a:t>Where do they live?</a:t>
            </a:r>
            <a:endParaRPr lang="en-US" sz="3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339" y="1735082"/>
            <a:ext cx="4067746" cy="32022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34464" y="1808000"/>
            <a:ext cx="3623736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Bengal tigers live in India and are sometimes called Indian tigers. They are the most common tiger and number about half of all wild tigers.  </a:t>
            </a:r>
          </a:p>
          <a:p>
            <a:endParaRPr lang="en-US" sz="2400" dirty="0"/>
          </a:p>
          <a:p>
            <a:r>
              <a:rPr lang="en-US" sz="2400" dirty="0" smtClean="0"/>
              <a:t>Bengal tigers live in rainforests and dense grasslands.</a:t>
            </a:r>
          </a:p>
          <a:p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739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4237" y="3178819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What do they eat?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1356922" y="4483364"/>
            <a:ext cx="7010761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Tigers are powerful carnivorous hunters that travel many miles to find buffalo, deer, wild pigs, and other large mammals.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751" y="1044000"/>
            <a:ext cx="2636080" cy="248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1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982" y="498763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Characteristics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685800" y="1657292"/>
            <a:ext cx="825038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 smtClean="0"/>
              <a:t>Tigers use their coats as a camouflage which allows them to ambush and pounce on their prey.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 smtClean="0"/>
              <a:t>No two tigers have exactly the same stripes – just like no two humans share the same fingerprints.</a:t>
            </a:r>
          </a:p>
          <a:p>
            <a:pPr>
              <a:lnSpc>
                <a:spcPct val="150000"/>
              </a:lnSpc>
            </a:pPr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200" y="4610100"/>
            <a:ext cx="36068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52891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How do they move?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1356922" y="4622917"/>
            <a:ext cx="7010761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Bengal tigers lie in wait and creep close enough to attack their victims with a quick spring and a fatal pounce. They are quick and vicious. 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119" y="792493"/>
            <a:ext cx="4674422" cy="265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1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88346"/>
            <a:ext cx="7772400" cy="7123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Mothers and Babies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85800" y="3001818"/>
            <a:ext cx="4083865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 smtClean="0"/>
              <a:t>A female tiger will give birth to a litter of two to six cubs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 </a:t>
            </a:r>
            <a:endParaRPr lang="en-US" sz="2400" dirty="0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 smtClean="0"/>
              <a:t>A mother will stay with her cubs for two to three years</a:t>
            </a:r>
          </a:p>
          <a:p>
            <a:pPr>
              <a:lnSpc>
                <a:spcPct val="150000"/>
              </a:lnSpc>
            </a:pP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090" y="3001818"/>
            <a:ext cx="3863910" cy="385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3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1079500"/>
            <a:ext cx="5969000" cy="4699000"/>
          </a:xfrm>
          <a:prstGeom prst="rect">
            <a:avLst/>
          </a:prstGeom>
          <a:ln w="7620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6910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204</Words>
  <Application>Microsoft Office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Bengal Tigers</vt:lpstr>
      <vt:lpstr>What kind of animal are they?</vt:lpstr>
      <vt:lpstr>Where do they live?</vt:lpstr>
      <vt:lpstr>What do they eat?</vt:lpstr>
      <vt:lpstr>Characteristics</vt:lpstr>
      <vt:lpstr>How do they move?</vt:lpstr>
      <vt:lpstr>Mothers and Babies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Bengal Tigers</dc:title>
  <dc:creator>Mim Jaeger</dc:creator>
  <cp:lastModifiedBy>SA McGlynn</cp:lastModifiedBy>
  <cp:revision>7</cp:revision>
  <dcterms:created xsi:type="dcterms:W3CDTF">2015-02-17T10:27:50Z</dcterms:created>
  <dcterms:modified xsi:type="dcterms:W3CDTF">2015-04-02T23:30:30Z</dcterms:modified>
</cp:coreProperties>
</file>