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117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1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3DB2-9C1B-B241-8255-698EEB3337D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68CE-6695-5244-8083-F657B775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7481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9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032368"/>
            <a:ext cx="5318629" cy="113648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Bengal Tigers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764" y="3501993"/>
            <a:ext cx="7772400" cy="108077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kind of animal are they?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1356922" y="4476187"/>
            <a:ext cx="70107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Tigers are the largest members of the cat family and are renowned for their power and strength.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92" y="1038193"/>
            <a:ext cx="3289300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5364" y="5957243"/>
            <a:ext cx="371127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Scientific Name: </a:t>
            </a:r>
            <a:r>
              <a:rPr lang="en-US" dirty="0" err="1" smtClean="0"/>
              <a:t>Panthera</a:t>
            </a:r>
            <a:r>
              <a:rPr lang="en-US" dirty="0" smtClean="0"/>
              <a:t> Tigris Tigris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339" y="567111"/>
            <a:ext cx="3623736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Where do they live?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9" y="1735082"/>
            <a:ext cx="4067746" cy="3202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4464" y="1808000"/>
            <a:ext cx="36237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Bengal tigers live in India and are sometimes called Indian tigers. They are the most common tiger and number about half of all wild tigers.  </a:t>
            </a:r>
          </a:p>
          <a:p>
            <a:endParaRPr lang="en-US" sz="2400" dirty="0"/>
          </a:p>
          <a:p>
            <a:r>
              <a:rPr lang="en-US" sz="2400" dirty="0" smtClean="0"/>
              <a:t>Bengal tigers live in rainforests and dense grasslands.</a:t>
            </a:r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237" y="3178819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do they eat?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56922" y="4483364"/>
            <a:ext cx="70107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Tigers are powerful carnivorous hunters that travel many miles to find buffalo, deer, wild pigs, and other large mammals.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51" y="1044000"/>
            <a:ext cx="2636080" cy="24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982" y="49876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Characteristics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57292"/>
            <a:ext cx="82503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Tigers use their coats as a camouflage which allows them to ambush and pounce on their prey.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No two tigers have exactly the same stripes – just like no two humans share the same fingerprints.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46101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289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they move?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56922" y="4622917"/>
            <a:ext cx="70107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Bengal tigers lie in wait and creep close enough to attack their victims with a quick spring and a fatal pounce. They are quick and vicious.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19" y="792493"/>
            <a:ext cx="4674422" cy="26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8346"/>
            <a:ext cx="7772400" cy="712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Mothers and Babies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3001818"/>
            <a:ext cx="408386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 female tiger will give birth to a litter of two to six cubs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 mother will stay with her cubs for two to three years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90" y="3001818"/>
            <a:ext cx="3863910" cy="38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079500"/>
            <a:ext cx="5969000" cy="46990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691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Bengal Tigers</vt:lpstr>
      <vt:lpstr>What kind of animal are they?</vt:lpstr>
      <vt:lpstr>Where do they live?</vt:lpstr>
      <vt:lpstr>What do they eat?</vt:lpstr>
      <vt:lpstr>Characteristics</vt:lpstr>
      <vt:lpstr>How do they move?</vt:lpstr>
      <vt:lpstr>Mothers and Babies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Bengal Tigers</dc:title>
  <dc:creator>Mim Jaeger</dc:creator>
  <cp:lastModifiedBy>SA McGlynn</cp:lastModifiedBy>
  <cp:revision>7</cp:revision>
  <dcterms:created xsi:type="dcterms:W3CDTF">2015-02-17T10:27:50Z</dcterms:created>
  <dcterms:modified xsi:type="dcterms:W3CDTF">2015-04-02T23:30:30Z</dcterms:modified>
</cp:coreProperties>
</file>