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  <p:sldMasterId id="2147483744" r:id="rId2"/>
  </p:sldMasterIdLst>
  <p:sldIdLst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206" y="-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9DD4E820-6F36-40FE-A517-102DA8ECD5FE}" type="datetimeFigureOut">
              <a:rPr lang="en-AU" smtClean="0"/>
              <a:t>7/01/2014</a:t>
            </a:fld>
            <a:endParaRPr lang="en-AU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AU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FE454187-8487-42CA-9A9C-1AA099D24B7C}" type="slidenum">
              <a:rPr lang="en-AU" smtClean="0"/>
              <a:t>‹#›</a:t>
            </a:fld>
            <a:endParaRPr lang="en-A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D4E820-6F36-40FE-A517-102DA8ECD5FE}" type="datetimeFigureOut">
              <a:rPr lang="en-AU" smtClean="0"/>
              <a:t>7/01/2014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454187-8487-42CA-9A9C-1AA099D24B7C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D4E820-6F36-40FE-A517-102DA8ECD5FE}" type="datetimeFigureOut">
              <a:rPr lang="en-AU" smtClean="0"/>
              <a:t>7/01/2014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454187-8487-42CA-9A9C-1AA099D24B7C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891821" y="5617774"/>
            <a:ext cx="7382935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989952" y="1016990"/>
            <a:ext cx="7179733" cy="4831643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90600" y="1009650"/>
            <a:ext cx="7179733" cy="4831643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769521" y="702069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7855433" y="749720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27201" y="1794935"/>
            <a:ext cx="5723468" cy="1828090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27200" y="3736622"/>
            <a:ext cx="5712179" cy="15240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70676" y="5357592"/>
            <a:ext cx="1213821" cy="365125"/>
          </a:xfrm>
        </p:spPr>
        <p:txBody>
          <a:bodyPr/>
          <a:lstStyle/>
          <a:p>
            <a:fld id="{9DD4E820-6F36-40FE-A517-102DA8ECD5FE}" type="datetimeFigureOut">
              <a:rPr lang="en-AU" smtClean="0"/>
              <a:t>7/01/2014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74044" y="5357592"/>
            <a:ext cx="5034845" cy="365125"/>
          </a:xfrm>
        </p:spPr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13930" y="5357592"/>
            <a:ext cx="554023" cy="365125"/>
          </a:xfrm>
        </p:spPr>
        <p:txBody>
          <a:bodyPr/>
          <a:lstStyle>
            <a:lvl1pPr algn="ctr">
              <a:defRPr/>
            </a:lvl1pPr>
          </a:lstStyle>
          <a:p>
            <a:fld id="{FE454187-8487-42CA-9A9C-1AA099D24B7C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D4E820-6F36-40FE-A517-102DA8ECD5FE}" type="datetimeFigureOut">
              <a:rPr lang="en-AU" smtClean="0"/>
              <a:t>7/01/2014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454187-8487-42CA-9A9C-1AA099D24B7C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979" y="2239430"/>
            <a:ext cx="6254044" cy="1362075"/>
          </a:xfrm>
        </p:spPr>
        <p:txBody>
          <a:bodyPr anchor="b"/>
          <a:lstStyle>
            <a:lvl1pPr algn="ctr">
              <a:defRPr sz="40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6267" y="3725334"/>
            <a:ext cx="6231467" cy="1309511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D4E820-6F36-40FE-A517-102DA8ECD5FE}" type="datetimeFigureOut">
              <a:rPr lang="en-AU" smtClean="0"/>
              <a:t>7/01/2014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454187-8487-42CA-9A9C-1AA099D24B7C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D4E820-6F36-40FE-A517-102DA8ECD5FE}" type="datetimeFigureOut">
              <a:rPr lang="en-AU" smtClean="0"/>
              <a:t>7/01/2014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454187-8487-42CA-9A9C-1AA099D24B7C}" type="slidenum">
              <a:rPr lang="en-AU" smtClean="0"/>
              <a:t>‹#›</a:t>
            </a:fld>
            <a:endParaRPr lang="en-A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298448" y="2121407"/>
            <a:ext cx="3200400" cy="360273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63440" y="2119313"/>
            <a:ext cx="3200400" cy="360521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57869" y="2122312"/>
            <a:ext cx="2939521" cy="820208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10669" y="2122311"/>
            <a:ext cx="2944368" cy="822960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D4E820-6F36-40FE-A517-102DA8ECD5FE}" type="datetimeFigureOut">
              <a:rPr lang="en-AU" smtClean="0"/>
              <a:t>7/01/2014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454187-8487-42CA-9A9C-1AA099D24B7C}" type="slidenum">
              <a:rPr lang="en-AU" smtClean="0"/>
              <a:t>‹#›</a:t>
            </a:fld>
            <a:endParaRPr lang="en-AU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1298448" y="2944368"/>
            <a:ext cx="3227832" cy="277977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45151" y="2944813"/>
            <a:ext cx="3227832" cy="277977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D4E820-6F36-40FE-A517-102DA8ECD5FE}" type="datetimeFigureOut">
              <a:rPr lang="en-AU" smtClean="0"/>
              <a:t>7/01/2014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454187-8487-42CA-9A9C-1AA099D24B7C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D4E820-6F36-40FE-A517-102DA8ECD5FE}" type="datetimeFigureOut">
              <a:rPr lang="en-AU" smtClean="0"/>
              <a:t>7/01/2014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454187-8487-42CA-9A9C-1AA099D24B7C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" name="Freeform 1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 rot="60000">
            <a:off x="4471416" y="603504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 rot="21540000">
            <a:off x="749808" y="576072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8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9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8976" y="2020042"/>
            <a:ext cx="3064827" cy="1503037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rot="60000">
            <a:off x="4854291" y="1150993"/>
            <a:ext cx="3020792" cy="4625489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48125" y="3623748"/>
            <a:ext cx="3048891" cy="2100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1698" y="5885672"/>
            <a:ext cx="1213821" cy="365125"/>
          </a:xfrm>
        </p:spPr>
        <p:txBody>
          <a:bodyPr/>
          <a:lstStyle/>
          <a:p>
            <a:fld id="{9DD4E820-6F36-40FE-A517-102DA8ECD5FE}" type="datetimeFigureOut">
              <a:rPr lang="en-AU" smtClean="0"/>
              <a:t>7/01/2014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54" y="5829261"/>
            <a:ext cx="3522607" cy="365125"/>
          </a:xfrm>
        </p:spPr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57313" y="5896961"/>
            <a:ext cx="554023" cy="365125"/>
          </a:xfrm>
        </p:spPr>
        <p:txBody>
          <a:bodyPr/>
          <a:lstStyle/>
          <a:p>
            <a:fld id="{FE454187-8487-42CA-9A9C-1AA099D24B7C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9DD4E820-6F36-40FE-A517-102DA8ECD5FE}" type="datetimeFigureOut">
              <a:rPr lang="en-AU" smtClean="0"/>
              <a:t>7/01/2014</a:t>
            </a:fld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FE454187-8487-42CA-9A9C-1AA099D24B7C}" type="slidenum">
              <a:rPr lang="en-AU" smtClean="0"/>
              <a:t>‹#›</a:t>
            </a:fld>
            <a:endParaRPr lang="en-AU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AU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1" name="Freeform 3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5058" y="575769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 rot="60000">
            <a:off x="4464768" y="603920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5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6424" y="2020824"/>
            <a:ext cx="3063240" cy="1499616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60000">
            <a:off x="4898615" y="1207272"/>
            <a:ext cx="2913863" cy="4539412"/>
          </a:xfrm>
          <a:ln w="101600" cap="rnd">
            <a:solidFill>
              <a:srgbClr val="FFFFFF"/>
            </a:solidFill>
          </a:ln>
          <a:effectLst>
            <a:outerShdw blurRad="889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52144" y="3621024"/>
            <a:ext cx="3044952" cy="210312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5936" y="5888737"/>
            <a:ext cx="1213821" cy="365125"/>
          </a:xfrm>
        </p:spPr>
        <p:txBody>
          <a:bodyPr/>
          <a:lstStyle/>
          <a:p>
            <a:fld id="{9DD4E820-6F36-40FE-A517-102DA8ECD5FE}" type="datetimeFigureOut">
              <a:rPr lang="en-AU" smtClean="0"/>
              <a:t>7/01/2014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69" y="5831037"/>
            <a:ext cx="3319043" cy="365125"/>
          </a:xfrm>
        </p:spPr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62089" y="5900026"/>
            <a:ext cx="554023" cy="365125"/>
          </a:xfrm>
        </p:spPr>
        <p:txBody>
          <a:bodyPr/>
          <a:lstStyle/>
          <a:p>
            <a:fld id="{FE454187-8487-42CA-9A9C-1AA099D24B7C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D4E820-6F36-40FE-A517-102DA8ECD5FE}" type="datetimeFigureOut">
              <a:rPr lang="en-AU" smtClean="0"/>
              <a:t>7/01/2014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454187-8487-42CA-9A9C-1AA099D24B7C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1" y="925690"/>
            <a:ext cx="1430867" cy="476391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98221" y="1106312"/>
            <a:ext cx="5178779" cy="440266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D4E820-6F36-40FE-A517-102DA8ECD5FE}" type="datetimeFigureOut">
              <a:rPr lang="en-AU" smtClean="0"/>
              <a:t>7/01/2014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454187-8487-42CA-9A9C-1AA099D24B7C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9DD4E820-6F36-40FE-A517-102DA8ECD5FE}" type="datetimeFigureOut">
              <a:rPr lang="en-AU" smtClean="0"/>
              <a:t>7/01/2014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AU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FE454187-8487-42CA-9A9C-1AA099D24B7C}" type="slidenum">
              <a:rPr lang="en-AU" smtClean="0"/>
              <a:t>‹#›</a:t>
            </a:fld>
            <a:endParaRPr lang="en-A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D4E820-6F36-40FE-A517-102DA8ECD5FE}" type="datetimeFigureOut">
              <a:rPr lang="en-AU" smtClean="0"/>
              <a:t>7/01/2014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454187-8487-42CA-9A9C-1AA099D24B7C}" type="slidenum">
              <a:rPr lang="en-AU" smtClean="0"/>
              <a:t>‹#›</a:t>
            </a:fld>
            <a:endParaRPr lang="en-A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D4E820-6F36-40FE-A517-102DA8ECD5FE}" type="datetimeFigureOut">
              <a:rPr lang="en-AU" smtClean="0"/>
              <a:t>7/01/2014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454187-8487-42CA-9A9C-1AA099D24B7C}" type="slidenum">
              <a:rPr lang="en-AU" smtClean="0"/>
              <a:t>‹#›</a:t>
            </a:fld>
            <a:endParaRPr lang="en-AU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9DD4E820-6F36-40FE-A517-102DA8ECD5FE}" type="datetimeFigureOut">
              <a:rPr lang="en-AU" smtClean="0"/>
              <a:t>7/01/2014</a:t>
            </a:fld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FE454187-8487-42CA-9A9C-1AA099D24B7C}" type="slidenum">
              <a:rPr lang="en-AU" smtClean="0"/>
              <a:t>‹#›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A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D4E820-6F36-40FE-A517-102DA8ECD5FE}" type="datetimeFigureOut">
              <a:rPr lang="en-AU" smtClean="0"/>
              <a:t>7/01/2014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454187-8487-42CA-9A9C-1AA099D24B7C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9DD4E820-6F36-40FE-A517-102DA8ECD5FE}" type="datetimeFigureOut">
              <a:rPr lang="en-AU" smtClean="0"/>
              <a:t>7/01/2014</a:t>
            </a:fld>
            <a:endParaRPr lang="en-AU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FE454187-8487-42CA-9A9C-1AA099D24B7C}" type="slidenum">
              <a:rPr lang="en-AU" smtClean="0"/>
              <a:t>‹#›</a:t>
            </a:fld>
            <a:endParaRPr lang="en-AU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A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9DD4E820-6F36-40FE-A517-102DA8ECD5FE}" type="datetimeFigureOut">
              <a:rPr lang="en-AU" smtClean="0"/>
              <a:t>7/01/2014</a:t>
            </a:fld>
            <a:endParaRPr lang="en-AU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FE454187-8487-42CA-9A9C-1AA099D24B7C}" type="slidenum">
              <a:rPr lang="en-AU" smtClean="0"/>
              <a:t>‹#›</a:t>
            </a:fld>
            <a:endParaRPr lang="en-AU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A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4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9DD4E820-6F36-40FE-A517-102DA8ECD5FE}" type="datetimeFigureOut">
              <a:rPr lang="en-AU" smtClean="0"/>
              <a:t>7/01/2014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AU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FE454187-8487-42CA-9A9C-1AA099D24B7C}" type="slidenum">
              <a:rPr lang="en-AU" smtClean="0"/>
              <a:t>‹#›</a:t>
            </a:fld>
            <a:endParaRPr lang="en-A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628650" y="6069330"/>
            <a:ext cx="792099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31520" y="575310"/>
            <a:ext cx="7696200" cy="5715000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31520" y="576072"/>
            <a:ext cx="7696200" cy="5715000"/>
          </a:xfrm>
          <a:prstGeom prst="rect">
            <a:avLst/>
          </a:prstGeom>
          <a:blipFill dpi="0" rotWithShape="1">
            <a:blip r:embed="rId13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1435684">
            <a:off x="543741" y="273091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4096196">
            <a:off x="8115079" y="298163"/>
            <a:ext cx="566928" cy="566928"/>
          </a:xfrm>
          <a:prstGeom prst="rect">
            <a:avLst/>
          </a:prstGeom>
          <a:noFill/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5023" y="817582"/>
            <a:ext cx="6965245" cy="12024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63040" y="2119257"/>
            <a:ext cx="6196405" cy="360381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54588" y="5809152"/>
            <a:ext cx="12138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9DD4E820-6F36-40FE-A517-102DA8ECD5FE}" type="datetimeFigureOut">
              <a:rPr lang="en-AU" smtClean="0"/>
              <a:t>7/01/2014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4401" y="5809152"/>
            <a:ext cx="55401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70202" y="5809152"/>
            <a:ext cx="55402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FE454187-8487-42CA-9A9C-1AA099D24B7C}" type="slidenum">
              <a:rPr lang="en-AU" smtClean="0"/>
              <a:t>‹#›</a:t>
            </a:fld>
            <a:endParaRPr lang="en-A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2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1168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7432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hyperlink" Target="http://www.people-clipart.com/people_clipart_images/people_cartoon_wizard_in_sorcerers_robe_and_a_magic_wand_0521-1010-2714-0148_SMU.jpg" TargetMode="External"/><Relationship Id="rId1" Type="http://schemas.openxmlformats.org/officeDocument/2006/relationships/slideLayout" Target="../slideLayouts/slideLayout17.xml"/><Relationship Id="rId4" Type="http://schemas.openxmlformats.org/officeDocument/2006/relationships/hyperlink" Target="http://www.campusdish.com/en-US/CSNE/Hartford/MealMemberships/MealPlanWizard.htm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931224" cy="2866330"/>
          </a:xfrm>
        </p:spPr>
        <p:txBody>
          <a:bodyPr>
            <a:noAutofit/>
          </a:bodyPr>
          <a:lstStyle/>
          <a:p>
            <a:pPr algn="ctr"/>
            <a:r>
              <a:rPr lang="en-AU" sz="7000" b="1" dirty="0" smtClean="0">
                <a:latin typeface="Kristen ITC" pitchFamily="66" charset="0"/>
              </a:rPr>
              <a:t>MAGIC MIND READER</a:t>
            </a:r>
            <a:endParaRPr lang="en-AU" sz="7000" b="1" dirty="0">
              <a:latin typeface="Kristen ITC" pitchFamily="66" charset="0"/>
            </a:endParaRPr>
          </a:p>
        </p:txBody>
      </p:sp>
      <p:pic>
        <p:nvPicPr>
          <p:cNvPr id="1026" name="Picture 2" descr="Wizard Clipart Image: People: Cartoon Wizard in Sorcerer's Robe and a Magic Wand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5816" y="2916561"/>
            <a:ext cx="3312368" cy="28044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2555776" y="5721034"/>
            <a:ext cx="4852610" cy="5155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900" dirty="0">
                <a:hlinkClick r:id="rId4"/>
              </a:rPr>
              <a:t>http://</a:t>
            </a:r>
            <a:r>
              <a:rPr lang="en-AU" sz="900" dirty="0" smtClean="0">
                <a:hlinkClick r:id="rId4"/>
              </a:rPr>
              <a:t>www.campusdish.com/en-US/CSNE/Hartford/MealMemberships/MealPlanWizard.htm</a:t>
            </a:r>
            <a:endParaRPr lang="en-AU" sz="900" dirty="0" smtClean="0"/>
          </a:p>
          <a:p>
            <a:endParaRPr lang="en-AU" sz="800" dirty="0"/>
          </a:p>
          <a:p>
            <a:r>
              <a:rPr lang="en-AU" sz="1050" b="1" dirty="0" smtClean="0"/>
              <a:t>PowerPoint created by: Kalinda Knight</a:t>
            </a:r>
            <a:endParaRPr lang="en-AU" sz="1100" b="1" dirty="0"/>
          </a:p>
        </p:txBody>
      </p:sp>
    </p:spTree>
    <p:extLst>
      <p:ext uri="{BB962C8B-B14F-4D97-AF65-F5344CB8AC3E}">
        <p14:creationId xmlns:p14="http://schemas.microsoft.com/office/powerpoint/2010/main" val="3667560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1484784"/>
            <a:ext cx="8640960" cy="5530626"/>
          </a:xfrm>
        </p:spPr>
        <p:txBody>
          <a:bodyPr>
            <a:noAutofit/>
          </a:bodyPr>
          <a:lstStyle/>
          <a:p>
            <a:r>
              <a:rPr lang="en-AU" sz="5500" dirty="0" smtClean="0"/>
              <a:t>1	    	 17		33		 49</a:t>
            </a:r>
            <a:br>
              <a:rPr lang="en-AU" sz="5500" dirty="0" smtClean="0"/>
            </a:br>
            <a:r>
              <a:rPr lang="en-AU" sz="5500" dirty="0" smtClean="0"/>
              <a:t>3		 19		35		 51</a:t>
            </a:r>
            <a:br>
              <a:rPr lang="en-AU" sz="5500" dirty="0" smtClean="0"/>
            </a:br>
            <a:r>
              <a:rPr lang="en-AU" sz="5500" dirty="0" smtClean="0"/>
              <a:t>5		 21		37		 53</a:t>
            </a:r>
            <a:br>
              <a:rPr lang="en-AU" sz="5500" dirty="0" smtClean="0"/>
            </a:br>
            <a:r>
              <a:rPr lang="en-AU" sz="5500" dirty="0" smtClean="0"/>
              <a:t>7		 23		39		 55</a:t>
            </a:r>
            <a:br>
              <a:rPr lang="en-AU" sz="5500" dirty="0" smtClean="0"/>
            </a:br>
            <a:r>
              <a:rPr lang="en-AU" sz="5500" dirty="0" smtClean="0"/>
              <a:t>9		 25		41		 57</a:t>
            </a:r>
            <a:br>
              <a:rPr lang="en-AU" sz="5500" dirty="0" smtClean="0"/>
            </a:br>
            <a:r>
              <a:rPr lang="en-AU" sz="5500" dirty="0" smtClean="0"/>
              <a:t>11		 27		43		 59</a:t>
            </a:r>
            <a:br>
              <a:rPr lang="en-AU" sz="5500" dirty="0" smtClean="0"/>
            </a:br>
            <a:r>
              <a:rPr lang="en-AU" sz="5500" dirty="0" smtClean="0"/>
              <a:t>13		 29		45		 61</a:t>
            </a:r>
            <a:br>
              <a:rPr lang="en-AU" sz="5500" dirty="0" smtClean="0"/>
            </a:br>
            <a:r>
              <a:rPr lang="en-AU" sz="5500" dirty="0" smtClean="0"/>
              <a:t>15		 31		47		 63 </a:t>
            </a:r>
            <a:endParaRPr lang="en-AU" sz="5500" dirty="0"/>
          </a:p>
        </p:txBody>
      </p:sp>
    </p:spTree>
    <p:extLst>
      <p:ext uri="{BB962C8B-B14F-4D97-AF65-F5344CB8AC3E}">
        <p14:creationId xmlns:p14="http://schemas.microsoft.com/office/powerpoint/2010/main" val="33412476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395536" y="1484784"/>
            <a:ext cx="8640960" cy="5530626"/>
          </a:xfrm>
          <a:prstGeom prst="rect">
            <a:avLst/>
          </a:prstGeom>
        </p:spPr>
        <p:txBody>
          <a:bodyPr vert="horz" anchor="b"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3000" b="0" kern="1200" cap="sm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914400" indent="-914400">
              <a:buAutoNum type="arabicPlain" startAt="2"/>
            </a:pPr>
            <a:r>
              <a:rPr lang="en-AU" sz="5500" dirty="0" smtClean="0"/>
              <a:t>    18		 34		50</a:t>
            </a:r>
          </a:p>
          <a:p>
            <a:pPr marL="914400" indent="-914400">
              <a:buAutoNum type="arabicPlain" startAt="3"/>
            </a:pPr>
            <a:r>
              <a:rPr lang="en-AU" sz="5500" dirty="0" smtClean="0"/>
              <a:t>    19		 35		51</a:t>
            </a:r>
          </a:p>
          <a:p>
            <a:pPr marL="914400" indent="-914400">
              <a:buAutoNum type="arabicPlain" startAt="6"/>
            </a:pPr>
            <a:r>
              <a:rPr lang="en-AU" sz="5500" dirty="0" smtClean="0"/>
              <a:t>    22		 38		54</a:t>
            </a:r>
          </a:p>
          <a:p>
            <a:pPr marL="914400" indent="-914400">
              <a:buAutoNum type="arabicPlain" startAt="7"/>
            </a:pPr>
            <a:r>
              <a:rPr lang="en-AU" sz="5500" dirty="0" smtClean="0"/>
              <a:t>    23		 39		55</a:t>
            </a:r>
          </a:p>
          <a:p>
            <a:pPr marL="914400" indent="-914400">
              <a:buAutoNum type="arabicPlain" startAt="10"/>
            </a:pPr>
            <a:r>
              <a:rPr lang="en-AU" sz="5500" dirty="0" smtClean="0"/>
              <a:t>    26		 42		58</a:t>
            </a:r>
          </a:p>
          <a:p>
            <a:pPr marL="914400" indent="-914400">
              <a:buAutoNum type="arabicPlain" startAt="11"/>
            </a:pPr>
            <a:r>
              <a:rPr lang="en-AU" sz="5500" dirty="0" smtClean="0"/>
              <a:t>    27		 43		59		</a:t>
            </a:r>
          </a:p>
          <a:p>
            <a:pPr marL="914400" indent="-914400">
              <a:buAutoNum type="arabicPlain" startAt="14"/>
            </a:pPr>
            <a:r>
              <a:rPr lang="en-AU" sz="5500" dirty="0" smtClean="0"/>
              <a:t>    30		 46		62</a:t>
            </a:r>
          </a:p>
          <a:p>
            <a:r>
              <a:rPr lang="en-AU" sz="5500" dirty="0" smtClean="0"/>
              <a:t>15	    31		 47		63</a:t>
            </a:r>
            <a:endParaRPr lang="en-AU" sz="5500" dirty="0"/>
          </a:p>
        </p:txBody>
      </p:sp>
    </p:spTree>
    <p:extLst>
      <p:ext uri="{BB962C8B-B14F-4D97-AF65-F5344CB8AC3E}">
        <p14:creationId xmlns:p14="http://schemas.microsoft.com/office/powerpoint/2010/main" val="33412476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395536" y="1484784"/>
            <a:ext cx="8640960" cy="5530626"/>
          </a:xfrm>
          <a:prstGeom prst="rect">
            <a:avLst/>
          </a:prstGeom>
        </p:spPr>
        <p:txBody>
          <a:bodyPr vert="horz" anchor="b"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3000" b="0" kern="1200" cap="sm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914400" indent="-914400">
              <a:buAutoNum type="arabicPlain" startAt="4"/>
            </a:pPr>
            <a:r>
              <a:rPr lang="en-AU" sz="5500" dirty="0" smtClean="0"/>
              <a:t>    20		 36		52</a:t>
            </a:r>
          </a:p>
          <a:p>
            <a:pPr marL="914400" indent="-914400">
              <a:buAutoNum type="arabicPlain" startAt="5"/>
            </a:pPr>
            <a:r>
              <a:rPr lang="en-AU" sz="5500" dirty="0" smtClean="0"/>
              <a:t>    21		 37		53</a:t>
            </a:r>
          </a:p>
          <a:p>
            <a:pPr marL="914400" indent="-914400">
              <a:buAutoNum type="arabicPlain" startAt="6"/>
            </a:pPr>
            <a:r>
              <a:rPr lang="en-AU" sz="5500" dirty="0" smtClean="0"/>
              <a:t>    22		 38		54</a:t>
            </a:r>
          </a:p>
          <a:p>
            <a:pPr marL="914400" indent="-914400">
              <a:buAutoNum type="arabicPlain" startAt="7"/>
            </a:pPr>
            <a:r>
              <a:rPr lang="en-AU" sz="5500" dirty="0" smtClean="0"/>
              <a:t>    23		 39		55</a:t>
            </a:r>
          </a:p>
          <a:p>
            <a:pPr marL="914400" indent="-914400">
              <a:buAutoNum type="arabicPlain" startAt="12"/>
            </a:pPr>
            <a:r>
              <a:rPr lang="en-AU" sz="5500" dirty="0" smtClean="0"/>
              <a:t>    28		 44		60</a:t>
            </a:r>
          </a:p>
          <a:p>
            <a:pPr marL="914400" indent="-914400">
              <a:buAutoNum type="arabicPlain" startAt="13"/>
            </a:pPr>
            <a:r>
              <a:rPr lang="en-AU" sz="5500" dirty="0" smtClean="0"/>
              <a:t>    29		 45		61</a:t>
            </a:r>
          </a:p>
          <a:p>
            <a:pPr marL="914400" indent="-914400">
              <a:buAutoNum type="arabicPlain" startAt="14"/>
            </a:pPr>
            <a:r>
              <a:rPr lang="en-AU" sz="5500" dirty="0" smtClean="0"/>
              <a:t>    30		 46		62</a:t>
            </a:r>
          </a:p>
          <a:p>
            <a:r>
              <a:rPr lang="en-AU" sz="5500" dirty="0" smtClean="0"/>
              <a:t>15	    31		 47		63 </a:t>
            </a:r>
            <a:endParaRPr lang="en-AU" sz="5500" dirty="0"/>
          </a:p>
        </p:txBody>
      </p:sp>
    </p:spTree>
    <p:extLst>
      <p:ext uri="{BB962C8B-B14F-4D97-AF65-F5344CB8AC3E}">
        <p14:creationId xmlns:p14="http://schemas.microsoft.com/office/powerpoint/2010/main" val="33412476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395536" y="1484784"/>
            <a:ext cx="8640960" cy="5530626"/>
          </a:xfrm>
          <a:prstGeom prst="rect">
            <a:avLst/>
          </a:prstGeom>
        </p:spPr>
        <p:txBody>
          <a:bodyPr vert="horz" anchor="b"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3000" b="0" kern="1200" cap="sm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914400" indent="-914400">
              <a:buAutoNum type="arabicPlain" startAt="8"/>
            </a:pPr>
            <a:r>
              <a:rPr lang="en-AU" sz="5500" dirty="0" smtClean="0"/>
              <a:t>     24		  40		56</a:t>
            </a:r>
          </a:p>
          <a:p>
            <a:r>
              <a:rPr lang="en-AU" sz="5500" dirty="0" smtClean="0"/>
              <a:t>9        25		  41		57</a:t>
            </a:r>
          </a:p>
          <a:p>
            <a:pPr marL="914400" indent="-914400">
              <a:buAutoNum type="arabicPlain" startAt="10"/>
            </a:pPr>
            <a:r>
              <a:rPr lang="en-AU" sz="5500" dirty="0" smtClean="0"/>
              <a:t>     26		  42		58</a:t>
            </a:r>
          </a:p>
          <a:p>
            <a:pPr marL="914400" indent="-914400">
              <a:buAutoNum type="arabicPlain" startAt="11"/>
            </a:pPr>
            <a:r>
              <a:rPr lang="en-AU" sz="5500" dirty="0" smtClean="0"/>
              <a:t>     27		  43		59</a:t>
            </a:r>
          </a:p>
          <a:p>
            <a:pPr marL="914400" indent="-914400">
              <a:buAutoNum type="arabicPlain" startAt="12"/>
            </a:pPr>
            <a:r>
              <a:rPr lang="en-AU" sz="5500" dirty="0" smtClean="0"/>
              <a:t>     28		  44		60</a:t>
            </a:r>
          </a:p>
          <a:p>
            <a:pPr marL="914400" indent="-914400">
              <a:buAutoNum type="arabicPlain" startAt="13"/>
            </a:pPr>
            <a:r>
              <a:rPr lang="en-AU" sz="5500" dirty="0" smtClean="0"/>
              <a:t>     29		  45		61</a:t>
            </a:r>
          </a:p>
          <a:p>
            <a:pPr marL="914400" indent="-914400">
              <a:buAutoNum type="arabicPlain" startAt="14"/>
            </a:pPr>
            <a:r>
              <a:rPr lang="en-AU" sz="5500" dirty="0" smtClean="0"/>
              <a:t>     30		  46		62</a:t>
            </a:r>
          </a:p>
          <a:p>
            <a:r>
              <a:rPr lang="en-AU" sz="5500" dirty="0" smtClean="0"/>
              <a:t>15		31		  47		63</a:t>
            </a:r>
            <a:endParaRPr lang="en-AU" sz="5500" dirty="0"/>
          </a:p>
        </p:txBody>
      </p:sp>
    </p:spTree>
    <p:extLst>
      <p:ext uri="{BB962C8B-B14F-4D97-AF65-F5344CB8AC3E}">
        <p14:creationId xmlns:p14="http://schemas.microsoft.com/office/powerpoint/2010/main" val="33412476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395536" y="1484784"/>
            <a:ext cx="8640960" cy="5530626"/>
          </a:xfrm>
          <a:prstGeom prst="rect">
            <a:avLst/>
          </a:prstGeom>
        </p:spPr>
        <p:txBody>
          <a:bodyPr vert="horz" anchor="b"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3000" b="0" kern="1200" cap="sm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914400" indent="-914400">
              <a:buAutoNum type="arabicPlain" startAt="16"/>
            </a:pPr>
            <a:r>
              <a:rPr lang="en-AU" sz="5500" dirty="0" smtClean="0"/>
              <a:t>     24		  48		56</a:t>
            </a:r>
          </a:p>
          <a:p>
            <a:pPr marL="914400" indent="-914400">
              <a:buAutoNum type="arabicPlain" startAt="17"/>
            </a:pPr>
            <a:r>
              <a:rPr lang="en-AU" sz="5500" dirty="0" smtClean="0"/>
              <a:t>     25		  49		57</a:t>
            </a:r>
          </a:p>
          <a:p>
            <a:pPr marL="914400" indent="-914400">
              <a:buAutoNum type="arabicPlain" startAt="18"/>
            </a:pPr>
            <a:r>
              <a:rPr lang="en-AU" sz="5500" dirty="0" smtClean="0"/>
              <a:t>     26		  50		58</a:t>
            </a:r>
          </a:p>
          <a:p>
            <a:pPr marL="914400" indent="-914400">
              <a:buAutoNum type="arabicPlain" startAt="19"/>
            </a:pPr>
            <a:r>
              <a:rPr lang="en-AU" sz="5500" dirty="0" smtClean="0"/>
              <a:t>     27		  51		59</a:t>
            </a:r>
          </a:p>
          <a:p>
            <a:pPr marL="914400" indent="-914400">
              <a:buAutoNum type="arabicPlain" startAt="20"/>
            </a:pPr>
            <a:r>
              <a:rPr lang="en-AU" sz="5500" dirty="0" smtClean="0"/>
              <a:t>     28		  52		60</a:t>
            </a:r>
          </a:p>
          <a:p>
            <a:pPr marL="914400" indent="-914400">
              <a:buAutoNum type="arabicPlain" startAt="21"/>
            </a:pPr>
            <a:r>
              <a:rPr lang="en-AU" sz="5500" dirty="0" smtClean="0"/>
              <a:t>     29		  53		61</a:t>
            </a:r>
          </a:p>
          <a:p>
            <a:pPr marL="914400" indent="-914400">
              <a:buAutoNum type="arabicPlain" startAt="22"/>
            </a:pPr>
            <a:r>
              <a:rPr lang="en-AU" sz="5500" dirty="0" smtClean="0"/>
              <a:t>     30		  54		62</a:t>
            </a:r>
          </a:p>
          <a:p>
            <a:r>
              <a:rPr lang="en-AU" sz="5500" dirty="0" smtClean="0"/>
              <a:t>23		31		  55		63</a:t>
            </a:r>
            <a:endParaRPr lang="en-AU" sz="5500" dirty="0"/>
          </a:p>
        </p:txBody>
      </p:sp>
    </p:spTree>
    <p:extLst>
      <p:ext uri="{BB962C8B-B14F-4D97-AF65-F5344CB8AC3E}">
        <p14:creationId xmlns:p14="http://schemas.microsoft.com/office/powerpoint/2010/main" val="33412476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395536" y="1484784"/>
            <a:ext cx="8640960" cy="5530626"/>
          </a:xfrm>
          <a:prstGeom prst="rect">
            <a:avLst/>
          </a:prstGeom>
        </p:spPr>
        <p:txBody>
          <a:bodyPr vert="horz" anchor="b"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3000" b="0" kern="1200" cap="sm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914400" indent="-914400">
              <a:buAutoNum type="arabicPlain" startAt="32"/>
            </a:pPr>
            <a:r>
              <a:rPr lang="en-AU" sz="5500" dirty="0" smtClean="0"/>
              <a:t>     40		  48		56</a:t>
            </a:r>
          </a:p>
          <a:p>
            <a:pPr marL="914400" indent="-914400">
              <a:buAutoNum type="arabicPlain" startAt="33"/>
            </a:pPr>
            <a:r>
              <a:rPr lang="en-AU" sz="5500" dirty="0" smtClean="0"/>
              <a:t>     41		  49		57</a:t>
            </a:r>
          </a:p>
          <a:p>
            <a:pPr marL="914400" indent="-914400">
              <a:buAutoNum type="arabicPlain" startAt="34"/>
            </a:pPr>
            <a:r>
              <a:rPr lang="en-AU" sz="5500" dirty="0" smtClean="0"/>
              <a:t>     42		  50		58</a:t>
            </a:r>
          </a:p>
          <a:p>
            <a:pPr marL="914400" indent="-914400">
              <a:buAutoNum type="arabicPlain" startAt="35"/>
            </a:pPr>
            <a:r>
              <a:rPr lang="en-AU" sz="5500" dirty="0" smtClean="0"/>
              <a:t>     43		  51		59</a:t>
            </a:r>
          </a:p>
          <a:p>
            <a:pPr marL="914400" indent="-914400">
              <a:buAutoNum type="arabicPlain" startAt="36"/>
            </a:pPr>
            <a:r>
              <a:rPr lang="en-AU" sz="5500" dirty="0" smtClean="0"/>
              <a:t>     44		  52		60</a:t>
            </a:r>
          </a:p>
          <a:p>
            <a:pPr marL="914400" indent="-914400">
              <a:buAutoNum type="arabicPlain" startAt="37"/>
            </a:pPr>
            <a:r>
              <a:rPr lang="en-AU" sz="5500" dirty="0" smtClean="0"/>
              <a:t>     45		  53		61</a:t>
            </a:r>
          </a:p>
          <a:p>
            <a:pPr marL="914400" indent="-914400">
              <a:buAutoNum type="arabicPlain" startAt="38"/>
            </a:pPr>
            <a:r>
              <a:rPr lang="en-AU" sz="5500" dirty="0" smtClean="0"/>
              <a:t>     46		  54		62</a:t>
            </a:r>
          </a:p>
          <a:p>
            <a:r>
              <a:rPr lang="en-AU" sz="5500" dirty="0" smtClean="0"/>
              <a:t>39		47		  55		63 </a:t>
            </a:r>
            <a:endParaRPr lang="en-AU" sz="5500" dirty="0"/>
          </a:p>
        </p:txBody>
      </p:sp>
    </p:spTree>
    <p:extLst>
      <p:ext uri="{BB962C8B-B14F-4D97-AF65-F5344CB8AC3E}">
        <p14:creationId xmlns:p14="http://schemas.microsoft.com/office/powerpoint/2010/main" val="26972645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Pushpin">
  <a:themeElements>
    <a:clrScheme name="Pushpin">
      <a:dk1>
        <a:sysClr val="windowText" lastClr="000000"/>
      </a:dk1>
      <a:lt1>
        <a:sysClr val="window" lastClr="FFFFFF"/>
      </a:lt1>
      <a:dk2>
        <a:srgbClr val="465E9C"/>
      </a:dk2>
      <a:lt2>
        <a:srgbClr val="CCDDEA"/>
      </a:lt2>
      <a:accent1>
        <a:srgbClr val="FDA023"/>
      </a:accent1>
      <a:accent2>
        <a:srgbClr val="AA2B1E"/>
      </a:accent2>
      <a:accent3>
        <a:srgbClr val="71685C"/>
      </a:accent3>
      <a:accent4>
        <a:srgbClr val="64A73B"/>
      </a:accent4>
      <a:accent5>
        <a:srgbClr val="EB5605"/>
      </a:accent5>
      <a:accent6>
        <a:srgbClr val="B9CA1A"/>
      </a:accent6>
      <a:hlink>
        <a:srgbClr val="D83E2C"/>
      </a:hlink>
      <a:folHlink>
        <a:srgbClr val="ED7D27"/>
      </a:folHlink>
    </a:clrScheme>
    <a:fontScheme name="Pushpin">
      <a:majorFont>
        <a:latin typeface="Constantia"/>
        <a:ea typeface=""/>
        <a:cs typeface=""/>
        <a:font script="Jpan" typeface="HGS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Grek" typeface="Arial"/>
        <a:font script="Cyrl" typeface="Arial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ushpin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  <a:lumMod val="100000"/>
              </a:schemeClr>
            </a:gs>
            <a:gs pos="40000">
              <a:schemeClr val="phClr">
                <a:tint val="60000"/>
                <a:satMod val="130000"/>
                <a:lumMod val="100000"/>
              </a:schemeClr>
            </a:gs>
            <a:gs pos="100000">
              <a:schemeClr val="phClr">
                <a:tint val="96000"/>
                <a:lumMod val="108000"/>
              </a:schemeClr>
            </a:gs>
          </a:gsLst>
          <a:lin ang="5400000" scaled="0"/>
        </a:gradFill>
        <a:gradFill rotWithShape="1">
          <a:gsLst>
            <a:gs pos="0">
              <a:schemeClr val="phClr"/>
            </a:gs>
            <a:gs pos="100000">
              <a:schemeClr val="phClr">
                <a:shade val="76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80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38100" dir="4800000" sx="98000" sy="98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38100" dist="38100" dir="4800000" sx="96000" sy="96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3240000"/>
            </a:lightRig>
          </a:scene3d>
          <a:sp3d>
            <a:bevelT w="28575" h="28575"/>
          </a:sp3d>
        </a:effectStyle>
      </a:effectStyleLst>
      <a:bgFillStyleLst>
        <a:solidFill>
          <a:schemeClr val="phClr">
            <a:tint val="93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80000"/>
                <a:satMod val="140000"/>
                <a:lumMod val="50000"/>
              </a:schemeClr>
              <a:schemeClr val="phClr">
                <a:tint val="95000"/>
                <a:satMod val="180000"/>
                <a:lumMod val="160000"/>
              </a:schemeClr>
            </a:duotone>
          </a:blip>
          <a:stretch/>
        </a:blipFill>
        <a:blipFill rotWithShape="1">
          <a:blip xmlns:r="http://schemas.openxmlformats.org/officeDocument/2006/relationships" r:embed="rId2">
            <a:duotone>
              <a:schemeClr val="phClr">
                <a:tint val="98000"/>
                <a:shade val="90000"/>
                <a:satMod val="120000"/>
                <a:lumMod val="54000"/>
              </a:schemeClr>
              <a:schemeClr val="phClr">
                <a:tint val="80000"/>
                <a:satMod val="160000"/>
                <a:lumMod val="14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25</TotalTime>
  <Words>23</Words>
  <Application>Microsoft Office PowerPoint</Application>
  <PresentationFormat>On-screen Show (4:3)</PresentationFormat>
  <Paragraphs>45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7</vt:i4>
      </vt:variant>
    </vt:vector>
  </HeadingPairs>
  <TitlesOfParts>
    <vt:vector size="9" baseType="lpstr">
      <vt:lpstr>Oriel</vt:lpstr>
      <vt:lpstr>Pushpin</vt:lpstr>
      <vt:lpstr>MAGIC MIND READER</vt:lpstr>
      <vt:lpstr>1       17  33   49 3   19  35   51 5   21  37   53 7   23  39   55 9   25  41   57 11   27  43   59 13   29  45   61 15   31  47   63 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MAGIC MIND READER</dc:title>
  <dc:creator>Kalinda Knight</dc:creator>
  <cp:lastModifiedBy>SA McGlynn</cp:lastModifiedBy>
  <cp:revision>8</cp:revision>
  <dcterms:created xsi:type="dcterms:W3CDTF">2012-09-04T14:15:16Z</dcterms:created>
  <dcterms:modified xsi:type="dcterms:W3CDTF">2014-01-06T21:46:00Z</dcterms:modified>
</cp:coreProperties>
</file>