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44" r:id="rId2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DD4E820-6F36-40FE-A517-102DA8ECD5FE}" type="datetimeFigureOut">
              <a:rPr lang="en-AU" smtClean="0"/>
              <a:t>7/01/2014</a:t>
            </a:fld>
            <a:endParaRPr lang="en-A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AU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E454187-8487-42CA-9A9C-1AA099D24B7C}" type="slidenum">
              <a:rPr lang="en-AU" smtClean="0"/>
              <a:t>‹#›</a:t>
            </a:fld>
            <a:endParaRPr lang="en-A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4E820-6F36-40FE-A517-102DA8ECD5FE}" type="datetimeFigureOut">
              <a:rPr lang="en-AU" smtClean="0"/>
              <a:t>7/01/2014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4187-8487-42CA-9A9C-1AA099D24B7C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4E820-6F36-40FE-A517-102DA8ECD5FE}" type="datetimeFigureOut">
              <a:rPr lang="en-AU" smtClean="0"/>
              <a:t>7/01/2014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4187-8487-42CA-9A9C-1AA099D24B7C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9DD4E820-6F36-40FE-A517-102DA8ECD5FE}" type="datetimeFigureOut">
              <a:rPr lang="en-AU" smtClean="0"/>
              <a:t>7/01/2014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FE454187-8487-42CA-9A9C-1AA099D24B7C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4E820-6F36-40FE-A517-102DA8ECD5FE}" type="datetimeFigureOut">
              <a:rPr lang="en-AU" smtClean="0"/>
              <a:t>7/01/2014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4187-8487-42CA-9A9C-1AA099D24B7C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4E820-6F36-40FE-A517-102DA8ECD5FE}" type="datetimeFigureOut">
              <a:rPr lang="en-AU" smtClean="0"/>
              <a:t>7/01/2014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4187-8487-42CA-9A9C-1AA099D24B7C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4E820-6F36-40FE-A517-102DA8ECD5FE}" type="datetimeFigureOut">
              <a:rPr lang="en-AU" smtClean="0"/>
              <a:t>7/01/2014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4187-8487-42CA-9A9C-1AA099D24B7C}" type="slidenum">
              <a:rPr lang="en-AU" smtClean="0"/>
              <a:t>‹#›</a:t>
            </a:fld>
            <a:endParaRPr lang="en-A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4E820-6F36-40FE-A517-102DA8ECD5FE}" type="datetimeFigureOut">
              <a:rPr lang="en-AU" smtClean="0"/>
              <a:t>7/01/2014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4187-8487-42CA-9A9C-1AA099D24B7C}" type="slidenum">
              <a:rPr lang="en-AU" smtClean="0"/>
              <a:t>‹#›</a:t>
            </a:fld>
            <a:endParaRPr lang="en-A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4E820-6F36-40FE-A517-102DA8ECD5FE}" type="datetimeFigureOut">
              <a:rPr lang="en-AU" smtClean="0"/>
              <a:t>7/01/2014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4187-8487-42CA-9A9C-1AA099D24B7C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4E820-6F36-40FE-A517-102DA8ECD5FE}" type="datetimeFigureOut">
              <a:rPr lang="en-AU" smtClean="0"/>
              <a:t>7/01/2014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4187-8487-42CA-9A9C-1AA099D24B7C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9DD4E820-6F36-40FE-A517-102DA8ECD5FE}" type="datetimeFigureOut">
              <a:rPr lang="en-AU" smtClean="0"/>
              <a:t>7/01/2014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FE454187-8487-42CA-9A9C-1AA099D24B7C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DD4E820-6F36-40FE-A517-102DA8ECD5FE}" type="datetimeFigureOut">
              <a:rPr lang="en-AU" smtClean="0"/>
              <a:t>7/01/2014</a:t>
            </a:fld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E454187-8487-42CA-9A9C-1AA099D24B7C}" type="slidenum">
              <a:rPr lang="en-AU" smtClean="0"/>
              <a:t>‹#›</a:t>
            </a:fld>
            <a:endParaRPr lang="en-A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A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9DD4E820-6F36-40FE-A517-102DA8ECD5FE}" type="datetimeFigureOut">
              <a:rPr lang="en-AU" smtClean="0"/>
              <a:t>7/01/2014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FE454187-8487-42CA-9A9C-1AA099D24B7C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4E820-6F36-40FE-A517-102DA8ECD5FE}" type="datetimeFigureOut">
              <a:rPr lang="en-AU" smtClean="0"/>
              <a:t>7/01/2014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4187-8487-42CA-9A9C-1AA099D24B7C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4E820-6F36-40FE-A517-102DA8ECD5FE}" type="datetimeFigureOut">
              <a:rPr lang="en-AU" smtClean="0"/>
              <a:t>7/01/2014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4187-8487-42CA-9A9C-1AA099D24B7C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DD4E820-6F36-40FE-A517-102DA8ECD5FE}" type="datetimeFigureOut">
              <a:rPr lang="en-AU" smtClean="0"/>
              <a:t>7/01/2014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AU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E454187-8487-42CA-9A9C-1AA099D24B7C}" type="slidenum">
              <a:rPr lang="en-AU" smtClean="0"/>
              <a:t>‹#›</a:t>
            </a:fld>
            <a:endParaRPr lang="en-A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4E820-6F36-40FE-A517-102DA8ECD5FE}" type="datetimeFigureOut">
              <a:rPr lang="en-AU" smtClean="0"/>
              <a:t>7/01/2014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4187-8487-42CA-9A9C-1AA099D24B7C}" type="slidenum">
              <a:rPr lang="en-AU" smtClean="0"/>
              <a:t>‹#›</a:t>
            </a:fld>
            <a:endParaRPr lang="en-A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4E820-6F36-40FE-A517-102DA8ECD5FE}" type="datetimeFigureOut">
              <a:rPr lang="en-AU" smtClean="0"/>
              <a:t>7/01/2014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4187-8487-42CA-9A9C-1AA099D24B7C}" type="slidenum">
              <a:rPr lang="en-AU" smtClean="0"/>
              <a:t>‹#›</a:t>
            </a:fld>
            <a:endParaRPr lang="en-A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DD4E820-6F36-40FE-A517-102DA8ECD5FE}" type="datetimeFigureOut">
              <a:rPr lang="en-AU" smtClean="0"/>
              <a:t>7/01/2014</a:t>
            </a:fld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E454187-8487-42CA-9A9C-1AA099D24B7C}" type="slidenum">
              <a:rPr lang="en-AU" smtClean="0"/>
              <a:t>‹#›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4E820-6F36-40FE-A517-102DA8ECD5FE}" type="datetimeFigureOut">
              <a:rPr lang="en-AU" smtClean="0"/>
              <a:t>7/01/2014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4187-8487-42CA-9A9C-1AA099D24B7C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DD4E820-6F36-40FE-A517-102DA8ECD5FE}" type="datetimeFigureOut">
              <a:rPr lang="en-AU" smtClean="0"/>
              <a:t>7/01/2014</a:t>
            </a:fld>
            <a:endParaRPr lang="en-A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E454187-8487-42CA-9A9C-1AA099D24B7C}" type="slidenum">
              <a:rPr lang="en-AU" smtClean="0"/>
              <a:t>‹#›</a:t>
            </a:fld>
            <a:endParaRPr lang="en-AU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A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DD4E820-6F36-40FE-A517-102DA8ECD5FE}" type="datetimeFigureOut">
              <a:rPr lang="en-AU" smtClean="0"/>
              <a:t>7/01/2014</a:t>
            </a:fld>
            <a:endParaRPr lang="en-A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E454187-8487-42CA-9A9C-1AA099D24B7C}" type="slidenum">
              <a:rPr lang="en-AU" smtClean="0"/>
              <a:t>‹#›</a:t>
            </a:fld>
            <a:endParaRPr lang="en-A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DD4E820-6F36-40FE-A517-102DA8ECD5FE}" type="datetimeFigureOut">
              <a:rPr lang="en-AU" smtClean="0"/>
              <a:t>7/01/2014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AU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E454187-8487-42CA-9A9C-1AA099D24B7C}" type="slidenum">
              <a:rPr lang="en-AU" smtClean="0"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9DD4E820-6F36-40FE-A517-102DA8ECD5FE}" type="datetimeFigureOut">
              <a:rPr lang="en-AU" smtClean="0"/>
              <a:t>7/01/2014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FE454187-8487-42CA-9A9C-1AA099D24B7C}" type="slidenum">
              <a:rPr lang="en-AU" smtClean="0"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people-clipart.com/people_clipart_images/people_cartoon_wizard_in_sorcerers_robe_and_a_magic_wand_0521-1010-2714-0148_SMU.jpg" TargetMode="Externa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://www.campusdish.com/en-US/CSNE/Hartford/MealMemberships/MealPlanWizard.ht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2866330"/>
          </a:xfrm>
        </p:spPr>
        <p:txBody>
          <a:bodyPr>
            <a:noAutofit/>
          </a:bodyPr>
          <a:lstStyle/>
          <a:p>
            <a:pPr algn="ctr"/>
            <a:r>
              <a:rPr lang="en-AU" sz="7000" b="1" dirty="0" smtClean="0">
                <a:latin typeface="Kristen ITC" pitchFamily="66" charset="0"/>
              </a:rPr>
              <a:t>MAGIC MIND READER</a:t>
            </a:r>
            <a:endParaRPr lang="en-AU" sz="7000" b="1" dirty="0">
              <a:latin typeface="Kristen ITC" pitchFamily="66" charset="0"/>
            </a:endParaRPr>
          </a:p>
        </p:txBody>
      </p:sp>
      <p:pic>
        <p:nvPicPr>
          <p:cNvPr id="1026" name="Picture 2" descr="Wizard Clipart Image: People: Cartoon Wizard in Sorcerer's Robe and a Magic Wand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916561"/>
            <a:ext cx="3312368" cy="2804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55776" y="5721034"/>
            <a:ext cx="4852610" cy="5155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900" dirty="0">
                <a:hlinkClick r:id="rId4"/>
              </a:rPr>
              <a:t>http://</a:t>
            </a:r>
            <a:r>
              <a:rPr lang="en-AU" sz="900" dirty="0" smtClean="0">
                <a:hlinkClick r:id="rId4"/>
              </a:rPr>
              <a:t>www.campusdish.com/en-US/CSNE/Hartford/MealMemberships/MealPlanWizard.htm</a:t>
            </a:r>
            <a:endParaRPr lang="en-AU" sz="900" dirty="0" smtClean="0"/>
          </a:p>
          <a:p>
            <a:endParaRPr lang="en-AU" sz="800" dirty="0"/>
          </a:p>
          <a:p>
            <a:r>
              <a:rPr lang="en-AU" sz="1050" b="1" dirty="0" smtClean="0"/>
              <a:t>PowerPoint created by: Kalinda Knight</a:t>
            </a:r>
            <a:endParaRPr lang="en-AU" sz="1100" b="1" dirty="0"/>
          </a:p>
        </p:txBody>
      </p:sp>
    </p:spTree>
    <p:extLst>
      <p:ext uri="{BB962C8B-B14F-4D97-AF65-F5344CB8AC3E}">
        <p14:creationId xmlns:p14="http://schemas.microsoft.com/office/powerpoint/2010/main" val="36675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640960" cy="5530626"/>
          </a:xfrm>
        </p:spPr>
        <p:txBody>
          <a:bodyPr>
            <a:noAutofit/>
          </a:bodyPr>
          <a:lstStyle/>
          <a:p>
            <a:r>
              <a:rPr lang="en-AU" sz="5500" dirty="0" smtClean="0"/>
              <a:t>1	    	 17		33		 49</a:t>
            </a:r>
            <a:br>
              <a:rPr lang="en-AU" sz="5500" dirty="0" smtClean="0"/>
            </a:br>
            <a:r>
              <a:rPr lang="en-AU" sz="5500" dirty="0" smtClean="0"/>
              <a:t>3		 19		35		 51</a:t>
            </a:r>
            <a:br>
              <a:rPr lang="en-AU" sz="5500" dirty="0" smtClean="0"/>
            </a:br>
            <a:r>
              <a:rPr lang="en-AU" sz="5500" dirty="0" smtClean="0"/>
              <a:t>5		 21		37		 53</a:t>
            </a:r>
            <a:br>
              <a:rPr lang="en-AU" sz="5500" dirty="0" smtClean="0"/>
            </a:br>
            <a:r>
              <a:rPr lang="en-AU" sz="5500" dirty="0" smtClean="0"/>
              <a:t>7		 23		39		 55</a:t>
            </a:r>
            <a:br>
              <a:rPr lang="en-AU" sz="5500" dirty="0" smtClean="0"/>
            </a:br>
            <a:r>
              <a:rPr lang="en-AU" sz="5500" dirty="0" smtClean="0"/>
              <a:t>9		 25		41		 57</a:t>
            </a:r>
            <a:br>
              <a:rPr lang="en-AU" sz="5500" dirty="0" smtClean="0"/>
            </a:br>
            <a:r>
              <a:rPr lang="en-AU" sz="5500" dirty="0" smtClean="0"/>
              <a:t>11		 27		43		 59</a:t>
            </a:r>
            <a:br>
              <a:rPr lang="en-AU" sz="5500" dirty="0" smtClean="0"/>
            </a:br>
            <a:r>
              <a:rPr lang="en-AU" sz="5500" dirty="0" smtClean="0"/>
              <a:t>13		 29		45		 61</a:t>
            </a:r>
            <a:br>
              <a:rPr lang="en-AU" sz="5500" dirty="0" smtClean="0"/>
            </a:br>
            <a:r>
              <a:rPr lang="en-AU" sz="5500" dirty="0" smtClean="0"/>
              <a:t>15		 31		47		 63 </a:t>
            </a:r>
            <a:endParaRPr lang="en-AU" sz="5500" dirty="0"/>
          </a:p>
        </p:txBody>
      </p:sp>
    </p:spTree>
    <p:extLst>
      <p:ext uri="{BB962C8B-B14F-4D97-AF65-F5344CB8AC3E}">
        <p14:creationId xmlns:p14="http://schemas.microsoft.com/office/powerpoint/2010/main" val="334124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95536" y="1484784"/>
            <a:ext cx="8640960" cy="553062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14400" indent="-914400">
              <a:buAutoNum type="arabicPlain" startAt="2"/>
            </a:pPr>
            <a:r>
              <a:rPr lang="en-AU" sz="5500" dirty="0" smtClean="0"/>
              <a:t>    18		 34		50</a:t>
            </a:r>
          </a:p>
          <a:p>
            <a:pPr marL="914400" indent="-914400">
              <a:buAutoNum type="arabicPlain" startAt="3"/>
            </a:pPr>
            <a:r>
              <a:rPr lang="en-AU" sz="5500" dirty="0" smtClean="0"/>
              <a:t>    19		 35		51</a:t>
            </a:r>
          </a:p>
          <a:p>
            <a:pPr marL="914400" indent="-914400">
              <a:buAutoNum type="arabicPlain" startAt="6"/>
            </a:pPr>
            <a:r>
              <a:rPr lang="en-AU" sz="5500" dirty="0" smtClean="0"/>
              <a:t>    22		 38		54</a:t>
            </a:r>
          </a:p>
          <a:p>
            <a:pPr marL="914400" indent="-914400">
              <a:buAutoNum type="arabicPlain" startAt="7"/>
            </a:pPr>
            <a:r>
              <a:rPr lang="en-AU" sz="5500" dirty="0" smtClean="0"/>
              <a:t>    23		 39		55</a:t>
            </a:r>
          </a:p>
          <a:p>
            <a:pPr marL="914400" indent="-914400">
              <a:buAutoNum type="arabicPlain" startAt="10"/>
            </a:pPr>
            <a:r>
              <a:rPr lang="en-AU" sz="5500" dirty="0" smtClean="0"/>
              <a:t>    26		 42		58</a:t>
            </a:r>
          </a:p>
          <a:p>
            <a:pPr marL="914400" indent="-914400">
              <a:buAutoNum type="arabicPlain" startAt="11"/>
            </a:pPr>
            <a:r>
              <a:rPr lang="en-AU" sz="5500" dirty="0" smtClean="0"/>
              <a:t>    27		 43		59		</a:t>
            </a:r>
          </a:p>
          <a:p>
            <a:pPr marL="914400" indent="-914400">
              <a:buAutoNum type="arabicPlain" startAt="14"/>
            </a:pPr>
            <a:r>
              <a:rPr lang="en-AU" sz="5500" dirty="0" smtClean="0"/>
              <a:t>    30		 46		62</a:t>
            </a:r>
          </a:p>
          <a:p>
            <a:r>
              <a:rPr lang="en-AU" sz="5500" dirty="0" smtClean="0"/>
              <a:t>15	    31		 47		63</a:t>
            </a:r>
            <a:endParaRPr lang="en-AU" sz="5500" dirty="0"/>
          </a:p>
        </p:txBody>
      </p:sp>
    </p:spTree>
    <p:extLst>
      <p:ext uri="{BB962C8B-B14F-4D97-AF65-F5344CB8AC3E}">
        <p14:creationId xmlns:p14="http://schemas.microsoft.com/office/powerpoint/2010/main" val="334124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95536" y="1484784"/>
            <a:ext cx="8640960" cy="553062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14400" indent="-914400">
              <a:buAutoNum type="arabicPlain" startAt="4"/>
            </a:pPr>
            <a:r>
              <a:rPr lang="en-AU" sz="5500" dirty="0" smtClean="0"/>
              <a:t>    20		 36		52</a:t>
            </a:r>
          </a:p>
          <a:p>
            <a:pPr marL="914400" indent="-914400">
              <a:buAutoNum type="arabicPlain" startAt="5"/>
            </a:pPr>
            <a:r>
              <a:rPr lang="en-AU" sz="5500" dirty="0" smtClean="0"/>
              <a:t>    21		 37		53</a:t>
            </a:r>
          </a:p>
          <a:p>
            <a:pPr marL="914400" indent="-914400">
              <a:buAutoNum type="arabicPlain" startAt="6"/>
            </a:pPr>
            <a:r>
              <a:rPr lang="en-AU" sz="5500" dirty="0" smtClean="0"/>
              <a:t>    22		 38		54</a:t>
            </a:r>
          </a:p>
          <a:p>
            <a:pPr marL="914400" indent="-914400">
              <a:buAutoNum type="arabicPlain" startAt="7"/>
            </a:pPr>
            <a:r>
              <a:rPr lang="en-AU" sz="5500" dirty="0" smtClean="0"/>
              <a:t>    23		 39		55</a:t>
            </a:r>
          </a:p>
          <a:p>
            <a:pPr marL="914400" indent="-914400">
              <a:buAutoNum type="arabicPlain" startAt="12"/>
            </a:pPr>
            <a:r>
              <a:rPr lang="en-AU" sz="5500" dirty="0" smtClean="0"/>
              <a:t>    28		 44		60</a:t>
            </a:r>
          </a:p>
          <a:p>
            <a:pPr marL="914400" indent="-914400">
              <a:buAutoNum type="arabicPlain" startAt="13"/>
            </a:pPr>
            <a:r>
              <a:rPr lang="en-AU" sz="5500" dirty="0" smtClean="0"/>
              <a:t>    29		 45		61</a:t>
            </a:r>
          </a:p>
          <a:p>
            <a:pPr marL="914400" indent="-914400">
              <a:buAutoNum type="arabicPlain" startAt="14"/>
            </a:pPr>
            <a:r>
              <a:rPr lang="en-AU" sz="5500" dirty="0" smtClean="0"/>
              <a:t>    30		 46		62</a:t>
            </a:r>
          </a:p>
          <a:p>
            <a:r>
              <a:rPr lang="en-AU" sz="5500" dirty="0" smtClean="0"/>
              <a:t>15	    31		 47		63 </a:t>
            </a:r>
            <a:endParaRPr lang="en-AU" sz="5500" dirty="0"/>
          </a:p>
        </p:txBody>
      </p:sp>
    </p:spTree>
    <p:extLst>
      <p:ext uri="{BB962C8B-B14F-4D97-AF65-F5344CB8AC3E}">
        <p14:creationId xmlns:p14="http://schemas.microsoft.com/office/powerpoint/2010/main" val="334124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95536" y="1484784"/>
            <a:ext cx="8640960" cy="553062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14400" indent="-914400">
              <a:buAutoNum type="arabicPlain" startAt="8"/>
            </a:pPr>
            <a:r>
              <a:rPr lang="en-AU" sz="5500" dirty="0" smtClean="0"/>
              <a:t>     24		  40		56</a:t>
            </a:r>
          </a:p>
          <a:p>
            <a:r>
              <a:rPr lang="en-AU" sz="5500" dirty="0" smtClean="0"/>
              <a:t>9        25		  41		57</a:t>
            </a:r>
          </a:p>
          <a:p>
            <a:pPr marL="914400" indent="-914400">
              <a:buAutoNum type="arabicPlain" startAt="10"/>
            </a:pPr>
            <a:r>
              <a:rPr lang="en-AU" sz="5500" dirty="0" smtClean="0"/>
              <a:t>     26		  42		58</a:t>
            </a:r>
          </a:p>
          <a:p>
            <a:pPr marL="914400" indent="-914400">
              <a:buAutoNum type="arabicPlain" startAt="11"/>
            </a:pPr>
            <a:r>
              <a:rPr lang="en-AU" sz="5500" dirty="0" smtClean="0"/>
              <a:t>     27		  43		59</a:t>
            </a:r>
          </a:p>
          <a:p>
            <a:pPr marL="914400" indent="-914400">
              <a:buAutoNum type="arabicPlain" startAt="12"/>
            </a:pPr>
            <a:r>
              <a:rPr lang="en-AU" sz="5500" dirty="0" smtClean="0"/>
              <a:t>     28		  44		60</a:t>
            </a:r>
          </a:p>
          <a:p>
            <a:pPr marL="914400" indent="-914400">
              <a:buAutoNum type="arabicPlain" startAt="13"/>
            </a:pPr>
            <a:r>
              <a:rPr lang="en-AU" sz="5500" dirty="0" smtClean="0"/>
              <a:t>     29		  45		61</a:t>
            </a:r>
          </a:p>
          <a:p>
            <a:pPr marL="914400" indent="-914400">
              <a:buAutoNum type="arabicPlain" startAt="14"/>
            </a:pPr>
            <a:r>
              <a:rPr lang="en-AU" sz="5500" dirty="0" smtClean="0"/>
              <a:t>     30		  46		62</a:t>
            </a:r>
          </a:p>
          <a:p>
            <a:r>
              <a:rPr lang="en-AU" sz="5500" dirty="0" smtClean="0"/>
              <a:t>15		31		  47		63</a:t>
            </a:r>
            <a:endParaRPr lang="en-AU" sz="5500" dirty="0"/>
          </a:p>
        </p:txBody>
      </p:sp>
    </p:spTree>
    <p:extLst>
      <p:ext uri="{BB962C8B-B14F-4D97-AF65-F5344CB8AC3E}">
        <p14:creationId xmlns:p14="http://schemas.microsoft.com/office/powerpoint/2010/main" val="334124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95536" y="1484784"/>
            <a:ext cx="8640960" cy="553062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14400" indent="-914400">
              <a:buAutoNum type="arabicPlain" startAt="16"/>
            </a:pPr>
            <a:r>
              <a:rPr lang="en-AU" sz="5500" dirty="0" smtClean="0"/>
              <a:t>     24		  48		56</a:t>
            </a:r>
          </a:p>
          <a:p>
            <a:pPr marL="914400" indent="-914400">
              <a:buAutoNum type="arabicPlain" startAt="17"/>
            </a:pPr>
            <a:r>
              <a:rPr lang="en-AU" sz="5500" dirty="0" smtClean="0"/>
              <a:t>     25		  49		57</a:t>
            </a:r>
          </a:p>
          <a:p>
            <a:pPr marL="914400" indent="-914400">
              <a:buAutoNum type="arabicPlain" startAt="18"/>
            </a:pPr>
            <a:r>
              <a:rPr lang="en-AU" sz="5500" dirty="0" smtClean="0"/>
              <a:t>     26		  50		58</a:t>
            </a:r>
          </a:p>
          <a:p>
            <a:pPr marL="914400" indent="-914400">
              <a:buAutoNum type="arabicPlain" startAt="19"/>
            </a:pPr>
            <a:r>
              <a:rPr lang="en-AU" sz="5500" dirty="0" smtClean="0"/>
              <a:t>     27		  51		59</a:t>
            </a:r>
          </a:p>
          <a:p>
            <a:pPr marL="914400" indent="-914400">
              <a:buAutoNum type="arabicPlain" startAt="20"/>
            </a:pPr>
            <a:r>
              <a:rPr lang="en-AU" sz="5500" dirty="0" smtClean="0"/>
              <a:t>     28		  52		60</a:t>
            </a:r>
          </a:p>
          <a:p>
            <a:pPr marL="914400" indent="-914400">
              <a:buAutoNum type="arabicPlain" startAt="21"/>
            </a:pPr>
            <a:r>
              <a:rPr lang="en-AU" sz="5500" dirty="0" smtClean="0"/>
              <a:t>     29		  53		61</a:t>
            </a:r>
          </a:p>
          <a:p>
            <a:pPr marL="914400" indent="-914400">
              <a:buAutoNum type="arabicPlain" startAt="22"/>
            </a:pPr>
            <a:r>
              <a:rPr lang="en-AU" sz="5500" dirty="0" smtClean="0"/>
              <a:t>     30		  54		62</a:t>
            </a:r>
          </a:p>
          <a:p>
            <a:r>
              <a:rPr lang="en-AU" sz="5500" dirty="0" smtClean="0"/>
              <a:t>23		31		  55		63</a:t>
            </a:r>
            <a:endParaRPr lang="en-AU" sz="5500" dirty="0"/>
          </a:p>
        </p:txBody>
      </p:sp>
    </p:spTree>
    <p:extLst>
      <p:ext uri="{BB962C8B-B14F-4D97-AF65-F5344CB8AC3E}">
        <p14:creationId xmlns:p14="http://schemas.microsoft.com/office/powerpoint/2010/main" val="334124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95536" y="1484784"/>
            <a:ext cx="8640960" cy="553062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14400" indent="-914400">
              <a:buAutoNum type="arabicPlain" startAt="32"/>
            </a:pPr>
            <a:r>
              <a:rPr lang="en-AU" sz="5500" dirty="0" smtClean="0"/>
              <a:t>     40		  48		56</a:t>
            </a:r>
          </a:p>
          <a:p>
            <a:pPr marL="914400" indent="-914400">
              <a:buAutoNum type="arabicPlain" startAt="33"/>
            </a:pPr>
            <a:r>
              <a:rPr lang="en-AU" sz="5500" dirty="0" smtClean="0"/>
              <a:t>     41		  49		57</a:t>
            </a:r>
          </a:p>
          <a:p>
            <a:pPr marL="914400" indent="-914400">
              <a:buAutoNum type="arabicPlain" startAt="34"/>
            </a:pPr>
            <a:r>
              <a:rPr lang="en-AU" sz="5500" dirty="0" smtClean="0"/>
              <a:t>     42		  50		58</a:t>
            </a:r>
          </a:p>
          <a:p>
            <a:pPr marL="914400" indent="-914400">
              <a:buAutoNum type="arabicPlain" startAt="35"/>
            </a:pPr>
            <a:r>
              <a:rPr lang="en-AU" sz="5500" dirty="0" smtClean="0"/>
              <a:t>     43		  51		59</a:t>
            </a:r>
          </a:p>
          <a:p>
            <a:pPr marL="914400" indent="-914400">
              <a:buAutoNum type="arabicPlain" startAt="36"/>
            </a:pPr>
            <a:r>
              <a:rPr lang="en-AU" sz="5500" dirty="0" smtClean="0"/>
              <a:t>     44		  52		60</a:t>
            </a:r>
          </a:p>
          <a:p>
            <a:pPr marL="914400" indent="-914400">
              <a:buAutoNum type="arabicPlain" startAt="37"/>
            </a:pPr>
            <a:r>
              <a:rPr lang="en-AU" sz="5500" dirty="0" smtClean="0"/>
              <a:t>     45		  53		61</a:t>
            </a:r>
          </a:p>
          <a:p>
            <a:pPr marL="914400" indent="-914400">
              <a:buAutoNum type="arabicPlain" startAt="38"/>
            </a:pPr>
            <a:r>
              <a:rPr lang="en-AU" sz="5500" dirty="0" smtClean="0"/>
              <a:t>     46		  54		62</a:t>
            </a:r>
          </a:p>
          <a:p>
            <a:r>
              <a:rPr lang="en-AU" sz="5500" dirty="0" smtClean="0"/>
              <a:t>39		47		  55		63 </a:t>
            </a:r>
            <a:endParaRPr lang="en-AU" sz="5500" dirty="0"/>
          </a:p>
        </p:txBody>
      </p:sp>
    </p:spTree>
    <p:extLst>
      <p:ext uri="{BB962C8B-B14F-4D97-AF65-F5344CB8AC3E}">
        <p14:creationId xmlns:p14="http://schemas.microsoft.com/office/powerpoint/2010/main" val="269726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25</TotalTime>
  <Words>23</Words>
  <Application>Microsoft Office PowerPoint</Application>
  <PresentationFormat>On-screen Show (4:3)</PresentationFormat>
  <Paragraphs>45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Oriel</vt:lpstr>
      <vt:lpstr>Pushpin</vt:lpstr>
      <vt:lpstr>MAGIC MIND READER</vt:lpstr>
      <vt:lpstr>1       17  33   49 3   19  35   51 5   21  37   53 7   23  39   55 9   25  41   57 11   27  43   59 13   29  45   61 15   31  47   63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MAGIC MIND READER</dc:title>
  <dc:creator>Kalinda Knight</dc:creator>
  <cp:lastModifiedBy>SA McGlynn</cp:lastModifiedBy>
  <cp:revision>8</cp:revision>
  <dcterms:created xsi:type="dcterms:W3CDTF">2012-09-04T14:15:16Z</dcterms:created>
  <dcterms:modified xsi:type="dcterms:W3CDTF">2014-01-06T21:46:00Z</dcterms:modified>
</cp:coreProperties>
</file>