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8" r:id="rId2"/>
    <p:sldId id="268" r:id="rId3"/>
    <p:sldId id="257" r:id="rId4"/>
    <p:sldId id="264" r:id="rId5"/>
    <p:sldId id="263" r:id="rId6"/>
    <p:sldId id="261" r:id="rId7"/>
    <p:sldId id="259" r:id="rId8"/>
    <p:sldId id="260" r:id="rId9"/>
    <p:sldId id="269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7E"/>
    <a:srgbClr val="001581"/>
    <a:srgbClr val="ABAE00"/>
    <a:srgbClr val="FF204E"/>
    <a:srgbClr val="B45508"/>
    <a:srgbClr val="47D600"/>
    <a:srgbClr val="C62C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7285A-CEB9-CA49-9894-FE37CF751759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43605-6708-FE40-8869-06344DA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3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cube has 12 edges </a:t>
            </a:r>
          </a:p>
          <a:p>
            <a:r>
              <a:rPr lang="en-US" baseline="0" dirty="0" smtClean="0"/>
              <a:t>A cube has 6 faces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8 corners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43605-6708-FE40-8869-06344DADD1A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18A83-5D4C-474A-BC70-0BEE46534FC6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87D76-1057-AA47-9E3E-E336CED9E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2670" y="2081657"/>
            <a:ext cx="7211533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AU" sz="8800" b="1" dirty="0" smtClean="0">
                <a:ln w="31550" cmpd="sng">
                  <a:solidFill>
                    <a:srgbClr val="00009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 Dimensional </a:t>
            </a:r>
            <a:r>
              <a:rPr lang="en-AU" sz="8800" b="1" dirty="0" smtClean="0">
                <a:ln w="31550" cmpd="sng">
                  <a:solidFill>
                    <a:srgbClr val="000090"/>
                  </a:solidFill>
                  <a:prstDash val="solid"/>
                </a:ln>
                <a:solidFill>
                  <a:srgbClr val="0000FF"/>
                </a:solidFill>
              </a:rPr>
              <a:t>shapes</a:t>
            </a:r>
            <a:endParaRPr lang="en-AU" sz="8800" b="1" dirty="0">
              <a:ln w="31550" cmpd="sng">
                <a:solidFill>
                  <a:srgbClr val="000090"/>
                </a:solidFill>
                <a:prstDash val="solid"/>
              </a:ln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yli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70967" y="-1223644"/>
            <a:ext cx="7966783" cy="103082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yli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70967" y="-1223644"/>
            <a:ext cx="7966783" cy="103082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843" y="458669"/>
            <a:ext cx="90315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How many </a:t>
            </a:r>
            <a:r>
              <a:rPr lang="en-US" sz="4400" u="sng" dirty="0" smtClean="0"/>
              <a:t>faces</a:t>
            </a:r>
            <a:r>
              <a:rPr lang="en-US" sz="4400" dirty="0" smtClean="0"/>
              <a:t> does a cylinder have?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yli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70966" y="-1911650"/>
            <a:ext cx="7966783" cy="10308223"/>
          </a:xfrm>
          <a:prstGeom prst="rect">
            <a:avLst/>
          </a:prstGeom>
          <a:ln>
            <a:solidFill>
              <a:srgbClr val="000090"/>
            </a:solidFill>
          </a:ln>
        </p:spPr>
      </p:pic>
      <p:sp>
        <p:nvSpPr>
          <p:cNvPr id="7" name="Oval 6"/>
          <p:cNvSpPr/>
          <p:nvPr/>
        </p:nvSpPr>
        <p:spPr>
          <a:xfrm>
            <a:off x="1358260" y="1587705"/>
            <a:ext cx="705591" cy="33341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84819" y="1587705"/>
            <a:ext cx="705591" cy="333417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8259" y="2495658"/>
            <a:ext cx="70559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dirty="0" smtClean="0"/>
              <a:t>1</a:t>
            </a:r>
            <a:endParaRPr lang="en-US" sz="85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145339" y="2495658"/>
            <a:ext cx="70559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7734" y="2425094"/>
            <a:ext cx="70559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dirty="0" smtClean="0"/>
              <a:t>3</a:t>
            </a:r>
            <a:endParaRPr lang="en-US" sz="8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847" y="-272517"/>
            <a:ext cx="5972877" cy="59728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54886" y="5923262"/>
            <a:ext cx="81343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/>
              <a:t>This is a _________________.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73" y="1937028"/>
            <a:ext cx="8229600" cy="3197597"/>
          </a:xfrm>
        </p:spPr>
        <p:txBody>
          <a:bodyPr>
            <a:noAutofit/>
          </a:bodyPr>
          <a:lstStyle/>
          <a:p>
            <a:r>
              <a:rPr lang="en-US" sz="7200" dirty="0" smtClean="0"/>
              <a:t>How many </a:t>
            </a:r>
            <a:r>
              <a:rPr lang="en-US" sz="7200" u="sng" dirty="0" smtClean="0"/>
              <a:t>sides</a:t>
            </a:r>
            <a:r>
              <a:rPr lang="en-US" sz="7200" dirty="0" smtClean="0"/>
              <a:t> and </a:t>
            </a:r>
            <a:br>
              <a:rPr lang="en-US" sz="7200" dirty="0" smtClean="0"/>
            </a:br>
            <a:r>
              <a:rPr lang="en-US" sz="7200" dirty="0" smtClean="0"/>
              <a:t> </a:t>
            </a:r>
            <a:r>
              <a:rPr lang="en-US" sz="7200" u="sng" dirty="0" smtClean="0"/>
              <a:t>faces</a:t>
            </a:r>
            <a:r>
              <a:rPr lang="en-US" sz="7200" dirty="0" smtClean="0"/>
              <a:t> does a cube have?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911754" y="1090767"/>
            <a:ext cx="734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39282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9252" y="29284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4154" y="1243167"/>
            <a:ext cx="734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b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380" y="212527"/>
            <a:ext cx="6413680" cy="64320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b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40" y="212527"/>
            <a:ext cx="6413680" cy="643205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034032" y="159604"/>
            <a:ext cx="4123108" cy="158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979256" y="2267306"/>
            <a:ext cx="4038992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90540" y="6683578"/>
            <a:ext cx="4643320" cy="1588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-1699535" y="4325069"/>
            <a:ext cx="4637443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636032" y="196474"/>
            <a:ext cx="2239240" cy="1757742"/>
          </a:xfrm>
          <a:prstGeom prst="line">
            <a:avLst/>
          </a:prstGeom>
          <a:ln w="38100"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069312" y="4463207"/>
            <a:ext cx="3721983" cy="16054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903757" y="4637788"/>
            <a:ext cx="1916756" cy="1849875"/>
          </a:xfrm>
          <a:prstGeom prst="line">
            <a:avLst/>
          </a:prstGeom>
          <a:ln w="38100">
            <a:solidFill>
              <a:srgbClr val="C62C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5200615" y="4642715"/>
            <a:ext cx="2212770" cy="1747913"/>
          </a:xfrm>
          <a:prstGeom prst="line">
            <a:avLst/>
          </a:prstGeom>
          <a:ln w="38100">
            <a:solidFill>
              <a:srgbClr val="47D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195944" y="2266507"/>
            <a:ext cx="3968431" cy="15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467934" y="423774"/>
            <a:ext cx="1566108" cy="1565351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84278" y="1934988"/>
            <a:ext cx="4361382" cy="1588"/>
          </a:xfrm>
          <a:prstGeom prst="line">
            <a:avLst/>
          </a:prstGeom>
          <a:ln w="38100">
            <a:solidFill>
              <a:srgbClr val="FF20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3168031" y="4289791"/>
            <a:ext cx="4461034" cy="1589"/>
          </a:xfrm>
          <a:prstGeom prst="line">
            <a:avLst/>
          </a:prstGeom>
          <a:ln w="38100">
            <a:solidFill>
              <a:srgbClr val="ABAE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91309" y="4640761"/>
            <a:ext cx="2822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alibri (Body)"/>
                <a:cs typeface="Calibri (Body)"/>
              </a:rPr>
              <a:t>12</a:t>
            </a:r>
            <a:r>
              <a:rPr lang="en-US" sz="6000" dirty="0" smtClean="0">
                <a:latin typeface="Calibri (Body)"/>
                <a:cs typeface="Calibri (Body)"/>
              </a:rPr>
              <a:t> sides </a:t>
            </a:r>
            <a:endParaRPr lang="en-US" sz="6000" dirty="0">
              <a:latin typeface="Calibri (Body)"/>
              <a:cs typeface="Calibri (Body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b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367" y="128712"/>
            <a:ext cx="6148942" cy="65216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91309" y="4640761"/>
            <a:ext cx="282235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 smtClean="0">
                <a:latin typeface="Calibri (Body)"/>
                <a:cs typeface="Calibri (Body)"/>
              </a:rPr>
              <a:t>6 </a:t>
            </a:r>
          </a:p>
          <a:p>
            <a:r>
              <a:rPr lang="en-US" sz="6500" dirty="0" smtClean="0">
                <a:latin typeface="Calibri (Body)"/>
                <a:cs typeface="Calibri (Body)"/>
              </a:rPr>
              <a:t>faces </a:t>
            </a:r>
            <a:endParaRPr lang="en-US" sz="6500" dirty="0">
              <a:latin typeface="Calibri (Body)"/>
              <a:cs typeface="Calibri (Body)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 flipV="1">
            <a:off x="3263353" y="1340728"/>
            <a:ext cx="3175153" cy="882058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910911" y="1190047"/>
            <a:ext cx="2370082" cy="1050381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910911" y="1172406"/>
            <a:ext cx="2370082" cy="1050381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1182561" y="4303585"/>
            <a:ext cx="4055746" cy="1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946191" y="4481992"/>
            <a:ext cx="3175152" cy="882058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4121344" y="4481993"/>
            <a:ext cx="2423003" cy="987919"/>
          </a:xfrm>
          <a:prstGeom prst="line">
            <a:avLst/>
          </a:prstGeom>
          <a:ln w="127000">
            <a:solidFill>
              <a:srgbClr val="000B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5232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smtClean="0"/>
              <a:t>How many </a:t>
            </a:r>
            <a:r>
              <a:rPr lang="en-US" sz="7200" u="sng" dirty="0" smtClean="0"/>
              <a:t>corners</a:t>
            </a:r>
            <a:r>
              <a:rPr lang="en-US" sz="7200" dirty="0" smtClean="0"/>
              <a:t> does a cube have?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ub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109" y="136387"/>
            <a:ext cx="6413680" cy="643205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1024112" y="1552424"/>
            <a:ext cx="422344" cy="35282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774744" y="2119331"/>
            <a:ext cx="535604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298630" y="71399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998754" y="71399"/>
            <a:ext cx="317516" cy="2637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142104" y="89038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7333217" y="288313"/>
            <a:ext cx="446567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382718" y="6679867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708640" y="6269244"/>
            <a:ext cx="489547" cy="37043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024112" y="6681594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776342" y="6432098"/>
            <a:ext cx="493953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278180" y="1869964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5679983" y="1534795"/>
            <a:ext cx="352822" cy="35279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332608" y="4410290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923270" y="4375007"/>
            <a:ext cx="420756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7008857" y="4357379"/>
            <a:ext cx="352823" cy="352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3034021" y="4410303"/>
            <a:ext cx="335182" cy="29987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20994" y="4640761"/>
            <a:ext cx="375726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 smtClean="0">
                <a:latin typeface="Calibri (Body)"/>
                <a:cs typeface="Calibri (Body)"/>
              </a:rPr>
              <a:t>     8 </a:t>
            </a:r>
          </a:p>
          <a:p>
            <a:r>
              <a:rPr lang="en-US" sz="6500" dirty="0" smtClean="0">
                <a:latin typeface="Calibri (Body)"/>
                <a:cs typeface="Calibri (Body)"/>
              </a:rPr>
              <a:t>corners </a:t>
            </a:r>
            <a:endParaRPr lang="en-US" sz="6500" dirty="0">
              <a:latin typeface="Calibri (Body)"/>
              <a:cs typeface="Calibri (Body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ube_telescop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161" y="-529628"/>
            <a:ext cx="6651490" cy="66514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65981" y="6121862"/>
            <a:ext cx="485147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smtClean="0"/>
              <a:t>This is a _________________.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59</Words>
  <Application>Microsoft Office PowerPoint</Application>
  <PresentationFormat>On-screen Show (4:3)</PresentationFormat>
  <Paragraphs>24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How many sides and   faces does a cube have?</vt:lpstr>
      <vt:lpstr>PowerPoint Presentation</vt:lpstr>
      <vt:lpstr>PowerPoint Presentation</vt:lpstr>
      <vt:lpstr>PowerPoint Presentation</vt:lpstr>
      <vt:lpstr>How many corners does a cube have?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Notre Dame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Simone Carcione</dc:creator>
  <cp:lastModifiedBy>SA McGlynn</cp:lastModifiedBy>
  <cp:revision>18</cp:revision>
  <dcterms:created xsi:type="dcterms:W3CDTF">2012-03-25T06:09:31Z</dcterms:created>
  <dcterms:modified xsi:type="dcterms:W3CDTF">2013-11-23T02:25:09Z</dcterms:modified>
</cp:coreProperties>
</file>