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3" r:id="rId9"/>
    <p:sldId id="274" r:id="rId10"/>
    <p:sldId id="275" r:id="rId11"/>
    <p:sldId id="270" r:id="rId12"/>
    <p:sldId id="269" r:id="rId13"/>
    <p:sldId id="271" r:id="rId14"/>
    <p:sldId id="263" r:id="rId15"/>
    <p:sldId id="265" r:id="rId16"/>
    <p:sldId id="264" r:id="rId17"/>
    <p:sldId id="266" r:id="rId18"/>
    <p:sldId id="267" r:id="rId19"/>
    <p:sldId id="268" r:id="rId20"/>
    <p:sldId id="272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206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AU" smtClean="0"/>
              <a:t>Attachment 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6086BF-3E1A-FB45-987C-841DF7401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99147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AU" smtClean="0"/>
              <a:t>Attachment 1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F426E7-07A8-FB4A-BE0D-3EC2826399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91478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AU" smtClean="0"/>
              <a:t>Attachment 1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AU" smtClean="0"/>
              <a:t>Attachment 1</a:t>
            </a: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AU" smtClean="0"/>
              <a:t>Attachment 1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AU" smtClean="0"/>
              <a:t>Attachment 1</a:t>
            </a: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AU" smtClean="0"/>
              <a:t>Attachment 1</a:t>
            </a:r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AU" smtClean="0"/>
              <a:t>Attachment 1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777A-1B07-0C44-AC40-B88A28486111}" type="datetime1">
              <a:rPr lang="en-US" smtClean="0"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9FD76-F123-0B46-8592-9EA3358B0C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39910-A9A3-C243-A2A5-B132ADB5DDBF}" type="datetime1">
              <a:rPr lang="en-US" smtClean="0"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9FD76-F123-0B46-8592-9EA3358B0C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3E1A0-9026-BF48-ACB8-CA06D9815C20}" type="datetime1">
              <a:rPr lang="en-US" smtClean="0"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9FD76-F123-0B46-8592-9EA3358B0C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2FD3-0D14-A249-B328-662FCE61CDF3}" type="datetime1">
              <a:rPr lang="en-US" smtClean="0"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9FD76-F123-0B46-8592-9EA3358B0C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A9E3A-508D-454F-BA16-A47F6AE55339}" type="datetime1">
              <a:rPr lang="en-US" smtClean="0"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9FD76-F123-0B46-8592-9EA3358B0C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3D685-AA94-5F4C-8F7E-83189EEE8153}" type="datetime1">
              <a:rPr lang="en-US" smtClean="0"/>
              <a:t>11/23/2013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9FD76-F123-0B46-8592-9EA3358B0C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4B96-B731-6743-B3FF-B40502E1B044}" type="datetime1">
              <a:rPr lang="en-US" smtClean="0"/>
              <a:t>11/23/2013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9FD76-F123-0B46-8592-9EA3358B0C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AE1B1-EA6F-C844-9F63-A813916571B2}" type="datetime1">
              <a:rPr lang="en-US" smtClean="0"/>
              <a:t>11/23/2013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9FD76-F123-0B46-8592-9EA3358B0C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41592-1209-B948-8466-860010C6151E}" type="datetime1">
              <a:rPr lang="en-US" smtClean="0"/>
              <a:t>11/23/2013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9FD76-F123-0B46-8592-9EA3358B0C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39AA7-C5D3-224C-81D2-104514BDDCF3}" type="datetime1">
              <a:rPr lang="en-US" smtClean="0"/>
              <a:t>11/23/2013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9FD76-F123-0B46-8592-9EA3358B0C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FFEC1-CE3F-8F44-A384-B4F781A78D70}" type="datetime1">
              <a:rPr lang="en-US" smtClean="0"/>
              <a:t>11/23/2013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9FD76-F123-0B46-8592-9EA3358B0C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E1F7E-D297-ED49-A766-2363CBDB43F9}" type="datetime1">
              <a:rPr lang="en-US" smtClean="0"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9FD76-F123-0B46-8592-9EA3358B0C0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105107"/>
          </a:xfrm>
        </p:spPr>
        <p:txBody>
          <a:bodyPr>
            <a:noAutofit/>
          </a:bodyPr>
          <a:lstStyle/>
          <a:p>
            <a:r>
              <a:rPr lang="en-US" sz="15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Shapes</a:t>
            </a:r>
            <a:endParaRPr lang="en-US" sz="15000" dirty="0"/>
          </a:p>
        </p:txBody>
      </p:sp>
      <p:sp>
        <p:nvSpPr>
          <p:cNvPr id="5" name="Isosceles Triangle 4"/>
          <p:cNvSpPr/>
          <p:nvPr/>
        </p:nvSpPr>
        <p:spPr>
          <a:xfrm>
            <a:off x="208451" y="88206"/>
            <a:ext cx="954697" cy="846776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18453" y="88206"/>
            <a:ext cx="1631731" cy="970261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Hexagon 6"/>
          <p:cNvSpPr/>
          <p:nvPr/>
        </p:nvSpPr>
        <p:spPr>
          <a:xfrm>
            <a:off x="3677888" y="88206"/>
            <a:ext cx="970188" cy="970261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ctagon 8"/>
          <p:cNvSpPr/>
          <p:nvPr/>
        </p:nvSpPr>
        <p:spPr>
          <a:xfrm>
            <a:off x="1278884" y="88206"/>
            <a:ext cx="899626" cy="84677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gular Pentagon 9"/>
          <p:cNvSpPr/>
          <p:nvPr/>
        </p:nvSpPr>
        <p:spPr>
          <a:xfrm>
            <a:off x="2403414" y="52924"/>
            <a:ext cx="996645" cy="970261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>
            <a:off x="103686" y="6009264"/>
            <a:ext cx="954697" cy="846776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Octagon 12"/>
          <p:cNvSpPr/>
          <p:nvPr/>
        </p:nvSpPr>
        <p:spPr>
          <a:xfrm>
            <a:off x="1278884" y="6009263"/>
            <a:ext cx="899626" cy="84677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gular Pentagon 14"/>
          <p:cNvSpPr/>
          <p:nvPr/>
        </p:nvSpPr>
        <p:spPr>
          <a:xfrm>
            <a:off x="2403414" y="5885777"/>
            <a:ext cx="996645" cy="970261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Hexagon 15"/>
          <p:cNvSpPr/>
          <p:nvPr/>
        </p:nvSpPr>
        <p:spPr>
          <a:xfrm>
            <a:off x="3677888" y="5885777"/>
            <a:ext cx="970188" cy="970261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018453" y="5832854"/>
            <a:ext cx="1631731" cy="970261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ctagon 18"/>
          <p:cNvSpPr/>
          <p:nvPr/>
        </p:nvSpPr>
        <p:spPr>
          <a:xfrm>
            <a:off x="218346" y="1124879"/>
            <a:ext cx="899626" cy="84677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gular Pentagon 20"/>
          <p:cNvSpPr/>
          <p:nvPr/>
        </p:nvSpPr>
        <p:spPr>
          <a:xfrm>
            <a:off x="169837" y="2118598"/>
            <a:ext cx="996645" cy="970261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Hexagon 22"/>
          <p:cNvSpPr/>
          <p:nvPr/>
        </p:nvSpPr>
        <p:spPr>
          <a:xfrm>
            <a:off x="138966" y="3265271"/>
            <a:ext cx="970188" cy="970261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5400000">
            <a:off x="-93165" y="4734229"/>
            <a:ext cx="1417883" cy="885212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/>
          <p:cNvSpPr/>
          <p:nvPr/>
        </p:nvSpPr>
        <p:spPr>
          <a:xfrm>
            <a:off x="7980851" y="88206"/>
            <a:ext cx="954697" cy="846776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6" name="Octagon 25"/>
          <p:cNvSpPr/>
          <p:nvPr/>
        </p:nvSpPr>
        <p:spPr>
          <a:xfrm>
            <a:off x="8008387" y="1023185"/>
            <a:ext cx="899626" cy="84677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gular Pentagon 26"/>
          <p:cNvSpPr/>
          <p:nvPr/>
        </p:nvSpPr>
        <p:spPr>
          <a:xfrm>
            <a:off x="7938903" y="2130425"/>
            <a:ext cx="996645" cy="970261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Hexagon 27"/>
          <p:cNvSpPr/>
          <p:nvPr/>
        </p:nvSpPr>
        <p:spPr>
          <a:xfrm>
            <a:off x="8008387" y="3265271"/>
            <a:ext cx="970188" cy="970261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5400000">
            <a:off x="7756467" y="4734229"/>
            <a:ext cx="1417883" cy="885212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Isosceles Triangle 29"/>
          <p:cNvSpPr/>
          <p:nvPr/>
        </p:nvSpPr>
        <p:spPr>
          <a:xfrm>
            <a:off x="7938903" y="6009264"/>
            <a:ext cx="954697" cy="846776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1" name="Octagon 30"/>
          <p:cNvSpPr/>
          <p:nvPr/>
        </p:nvSpPr>
        <p:spPr>
          <a:xfrm>
            <a:off x="6844224" y="176408"/>
            <a:ext cx="899626" cy="84677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ctagon 31"/>
          <p:cNvSpPr/>
          <p:nvPr/>
        </p:nvSpPr>
        <p:spPr>
          <a:xfrm>
            <a:off x="6844224" y="5938700"/>
            <a:ext cx="899626" cy="84677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68844" y="970287"/>
            <a:ext cx="4495295" cy="3766995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56456" y="6037514"/>
            <a:ext cx="826277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/>
              <a:t>A square has __________sides. </a:t>
            </a:r>
            <a:endParaRPr lang="en-US" sz="3000" dirty="0"/>
          </a:p>
        </p:txBody>
      </p:sp>
      <p:sp>
        <p:nvSpPr>
          <p:cNvPr id="5" name="TextBox 4"/>
          <p:cNvSpPr txBox="1"/>
          <p:nvPr/>
        </p:nvSpPr>
        <p:spPr>
          <a:xfrm>
            <a:off x="4287971" y="157259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/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64139" y="2134580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 smtClean="0"/>
              <a:t>2</a:t>
            </a:r>
            <a:endParaRPr lang="en-US" sz="55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287971" y="4585111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/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76210" y="2325834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 smtClean="0"/>
              <a:t>4</a:t>
            </a:r>
            <a:endParaRPr lang="en-US" sz="55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gular Pentagon 3"/>
          <p:cNvSpPr/>
          <p:nvPr/>
        </p:nvSpPr>
        <p:spPr>
          <a:xfrm>
            <a:off x="2152048" y="1428930"/>
            <a:ext cx="4815649" cy="4621984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75529" y="236860"/>
            <a:ext cx="64914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Pen – </a:t>
            </a:r>
            <a:r>
              <a:rPr lang="en-US" sz="6600" dirty="0" err="1" smtClean="0"/>
              <a:t>ta</a:t>
            </a:r>
            <a:r>
              <a:rPr lang="en-US" sz="6600" dirty="0" smtClean="0"/>
              <a:t> - </a:t>
            </a:r>
            <a:r>
              <a:rPr lang="en-US" sz="6600" dirty="0" err="1" smtClean="0"/>
              <a:t>gon</a:t>
            </a:r>
            <a:endParaRPr 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7305"/>
            <a:ext cx="8229600" cy="1143000"/>
          </a:xfrm>
        </p:spPr>
        <p:txBody>
          <a:bodyPr>
            <a:noAutofit/>
          </a:bodyPr>
          <a:lstStyle/>
          <a:p>
            <a:r>
              <a:rPr lang="en-US" sz="5000" dirty="0" smtClean="0">
                <a:latin typeface="Calibri (Headings)"/>
                <a:cs typeface="Calibri (Headings)"/>
              </a:rPr>
              <a:t>How many sides does a </a:t>
            </a:r>
            <a:r>
              <a:rPr lang="en-US" sz="5000" b="1" dirty="0" smtClean="0">
                <a:latin typeface="Calibri (Headings)"/>
                <a:cs typeface="Calibri (Headings)"/>
              </a:rPr>
              <a:t>pentagon</a:t>
            </a:r>
            <a:r>
              <a:rPr lang="en-US" sz="5000" dirty="0" smtClean="0">
                <a:latin typeface="Calibri (Headings)"/>
                <a:cs typeface="Calibri (Headings)"/>
              </a:rPr>
              <a:t> have?</a:t>
            </a:r>
            <a:br>
              <a:rPr lang="en-US" sz="5000" dirty="0" smtClean="0">
                <a:latin typeface="Calibri (Headings)"/>
                <a:cs typeface="Calibri (Headings)"/>
              </a:rPr>
            </a:br>
            <a:r>
              <a:rPr lang="en-US" sz="5000" dirty="0" smtClean="0">
                <a:latin typeface="Calibri (Headings)"/>
                <a:cs typeface="Calibri (Headings)"/>
              </a:rPr>
              <a:t/>
            </a:r>
            <a:br>
              <a:rPr lang="en-US" sz="5000" dirty="0" smtClean="0">
                <a:latin typeface="Calibri (Headings)"/>
                <a:cs typeface="Calibri (Headings)"/>
              </a:rPr>
            </a:br>
            <a:r>
              <a:rPr lang="en-US" sz="5000" dirty="0" smtClean="0">
                <a:latin typeface="Calibri (Headings)"/>
                <a:cs typeface="Calibri (Headings)"/>
              </a:rPr>
              <a:t>Are all sides the same length?</a:t>
            </a:r>
            <a:endParaRPr lang="en-US" sz="5000" dirty="0">
              <a:latin typeface="Calibri (Headings)"/>
              <a:cs typeface="Calibri (Headings)"/>
            </a:endParaRPr>
          </a:p>
        </p:txBody>
      </p:sp>
      <p:sp>
        <p:nvSpPr>
          <p:cNvPr id="3" name="Regular Pentagon 2"/>
          <p:cNvSpPr/>
          <p:nvPr/>
        </p:nvSpPr>
        <p:spPr>
          <a:xfrm>
            <a:off x="148958" y="228302"/>
            <a:ext cx="864267" cy="770522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gular Pentagon 3"/>
          <p:cNvSpPr/>
          <p:nvPr/>
        </p:nvSpPr>
        <p:spPr>
          <a:xfrm>
            <a:off x="1294064" y="228302"/>
            <a:ext cx="864267" cy="770522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gular Pentagon 4"/>
          <p:cNvSpPr/>
          <p:nvPr/>
        </p:nvSpPr>
        <p:spPr>
          <a:xfrm>
            <a:off x="2441976" y="228302"/>
            <a:ext cx="864267" cy="770522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gular Pentagon 5"/>
          <p:cNvSpPr/>
          <p:nvPr/>
        </p:nvSpPr>
        <p:spPr>
          <a:xfrm>
            <a:off x="3554562" y="228302"/>
            <a:ext cx="864267" cy="770522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gular Pentagon 6"/>
          <p:cNvSpPr/>
          <p:nvPr/>
        </p:nvSpPr>
        <p:spPr>
          <a:xfrm>
            <a:off x="4711031" y="228302"/>
            <a:ext cx="864267" cy="770522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gular Pentagon 7"/>
          <p:cNvSpPr/>
          <p:nvPr/>
        </p:nvSpPr>
        <p:spPr>
          <a:xfrm>
            <a:off x="5781339" y="228302"/>
            <a:ext cx="864267" cy="770522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gular Pentagon 8"/>
          <p:cNvSpPr/>
          <p:nvPr/>
        </p:nvSpPr>
        <p:spPr>
          <a:xfrm>
            <a:off x="8107952" y="228302"/>
            <a:ext cx="864267" cy="770522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gular Pentagon 9"/>
          <p:cNvSpPr/>
          <p:nvPr/>
        </p:nvSpPr>
        <p:spPr>
          <a:xfrm>
            <a:off x="6932728" y="228302"/>
            <a:ext cx="864267" cy="770522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gular Pentagon 10"/>
          <p:cNvSpPr/>
          <p:nvPr/>
        </p:nvSpPr>
        <p:spPr>
          <a:xfrm>
            <a:off x="148958" y="1336720"/>
            <a:ext cx="864267" cy="770522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gular Pentagon 11"/>
          <p:cNvSpPr/>
          <p:nvPr/>
        </p:nvSpPr>
        <p:spPr>
          <a:xfrm>
            <a:off x="148958" y="2430582"/>
            <a:ext cx="864267" cy="770522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gular Pentagon 15"/>
          <p:cNvSpPr/>
          <p:nvPr/>
        </p:nvSpPr>
        <p:spPr>
          <a:xfrm>
            <a:off x="148958" y="3587851"/>
            <a:ext cx="864267" cy="770522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gular Pentagon 16"/>
          <p:cNvSpPr/>
          <p:nvPr/>
        </p:nvSpPr>
        <p:spPr>
          <a:xfrm>
            <a:off x="148958" y="4661379"/>
            <a:ext cx="864267" cy="770522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gular Pentagon 18"/>
          <p:cNvSpPr/>
          <p:nvPr/>
        </p:nvSpPr>
        <p:spPr>
          <a:xfrm>
            <a:off x="148958" y="5731548"/>
            <a:ext cx="864267" cy="770522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gular Pentagon 19"/>
          <p:cNvSpPr/>
          <p:nvPr/>
        </p:nvSpPr>
        <p:spPr>
          <a:xfrm>
            <a:off x="8107952" y="1336720"/>
            <a:ext cx="864267" cy="770522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gular Pentagon 20"/>
          <p:cNvSpPr/>
          <p:nvPr/>
        </p:nvSpPr>
        <p:spPr>
          <a:xfrm>
            <a:off x="1294064" y="5731548"/>
            <a:ext cx="864267" cy="770522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gular Pentagon 21"/>
          <p:cNvSpPr/>
          <p:nvPr/>
        </p:nvSpPr>
        <p:spPr>
          <a:xfrm>
            <a:off x="8107952" y="5731548"/>
            <a:ext cx="864267" cy="770522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gular Pentagon 22"/>
          <p:cNvSpPr/>
          <p:nvPr/>
        </p:nvSpPr>
        <p:spPr>
          <a:xfrm>
            <a:off x="8107952" y="4661379"/>
            <a:ext cx="864267" cy="770522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gular Pentagon 23"/>
          <p:cNvSpPr/>
          <p:nvPr/>
        </p:nvSpPr>
        <p:spPr>
          <a:xfrm>
            <a:off x="8107952" y="3587851"/>
            <a:ext cx="864267" cy="770522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gular Pentagon 24"/>
          <p:cNvSpPr/>
          <p:nvPr/>
        </p:nvSpPr>
        <p:spPr>
          <a:xfrm>
            <a:off x="8107952" y="2430582"/>
            <a:ext cx="864267" cy="770522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gular Pentagon 25"/>
          <p:cNvSpPr/>
          <p:nvPr/>
        </p:nvSpPr>
        <p:spPr>
          <a:xfrm>
            <a:off x="2441976" y="5731548"/>
            <a:ext cx="864267" cy="770522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gular Pentagon 26"/>
          <p:cNvSpPr/>
          <p:nvPr/>
        </p:nvSpPr>
        <p:spPr>
          <a:xfrm>
            <a:off x="6932728" y="5731548"/>
            <a:ext cx="864267" cy="770522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gular Pentagon 27"/>
          <p:cNvSpPr/>
          <p:nvPr/>
        </p:nvSpPr>
        <p:spPr>
          <a:xfrm>
            <a:off x="5781339" y="5731548"/>
            <a:ext cx="864267" cy="770522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gular Pentagon 28"/>
          <p:cNvSpPr/>
          <p:nvPr/>
        </p:nvSpPr>
        <p:spPr>
          <a:xfrm>
            <a:off x="4711031" y="5731548"/>
            <a:ext cx="864267" cy="770522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gular Pentagon 29"/>
          <p:cNvSpPr/>
          <p:nvPr/>
        </p:nvSpPr>
        <p:spPr>
          <a:xfrm>
            <a:off x="3554562" y="5731548"/>
            <a:ext cx="864267" cy="770522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gular Pentagon 3"/>
          <p:cNvSpPr/>
          <p:nvPr/>
        </p:nvSpPr>
        <p:spPr>
          <a:xfrm>
            <a:off x="2152048" y="105818"/>
            <a:ext cx="4815649" cy="4621984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646231" y="134356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/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66800" y="3083465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 smtClean="0"/>
              <a:t>2</a:t>
            </a:r>
            <a:endParaRPr lang="en-US" sz="55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287971" y="4727802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 smtClean="0"/>
              <a:t>3</a:t>
            </a:r>
            <a:endParaRPr lang="en-US" sz="55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100649" y="3083465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 smtClean="0"/>
              <a:t>4</a:t>
            </a:r>
            <a:endParaRPr lang="en-US" sz="55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956498" y="97929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 smtClean="0"/>
              <a:t>5</a:t>
            </a:r>
            <a:endParaRPr lang="en-US" sz="55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56456" y="5666520"/>
            <a:ext cx="826277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/>
              <a:t>A Pentagon has _____________________ sides. 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exagon 4"/>
          <p:cNvSpPr/>
          <p:nvPr/>
        </p:nvSpPr>
        <p:spPr>
          <a:xfrm>
            <a:off x="1799256" y="1464215"/>
            <a:ext cx="5468319" cy="4480854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75529" y="236860"/>
            <a:ext cx="64914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Hex – a - </a:t>
            </a:r>
            <a:r>
              <a:rPr lang="en-US" sz="6600" dirty="0" err="1" smtClean="0"/>
              <a:t>gon</a:t>
            </a:r>
            <a:endParaRPr 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46174"/>
            <a:ext cx="8229600" cy="1143000"/>
          </a:xfrm>
        </p:spPr>
        <p:txBody>
          <a:bodyPr>
            <a:noAutofit/>
          </a:bodyPr>
          <a:lstStyle/>
          <a:p>
            <a:r>
              <a:rPr lang="en-US" sz="5000" dirty="0" smtClean="0"/>
              <a:t>How many sides does a </a:t>
            </a:r>
            <a:r>
              <a:rPr lang="en-US" sz="5000" b="1" dirty="0" smtClean="0"/>
              <a:t>hexagon </a:t>
            </a:r>
            <a:r>
              <a:rPr lang="en-US" sz="5000" dirty="0" smtClean="0"/>
              <a:t>have?</a:t>
            </a:r>
            <a:endParaRPr lang="en-US" sz="5000" dirty="0"/>
          </a:p>
        </p:txBody>
      </p:sp>
      <p:sp>
        <p:nvSpPr>
          <p:cNvPr id="3" name="Hexagon 2"/>
          <p:cNvSpPr/>
          <p:nvPr/>
        </p:nvSpPr>
        <p:spPr>
          <a:xfrm>
            <a:off x="258012" y="242572"/>
            <a:ext cx="883649" cy="765450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Hexagon 3"/>
          <p:cNvSpPr/>
          <p:nvPr/>
        </p:nvSpPr>
        <p:spPr>
          <a:xfrm>
            <a:off x="5481117" y="242572"/>
            <a:ext cx="883649" cy="765450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Hexagon 4"/>
          <p:cNvSpPr/>
          <p:nvPr/>
        </p:nvSpPr>
        <p:spPr>
          <a:xfrm>
            <a:off x="4234981" y="242572"/>
            <a:ext cx="883649" cy="765450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exagon 5"/>
          <p:cNvSpPr/>
          <p:nvPr/>
        </p:nvSpPr>
        <p:spPr>
          <a:xfrm>
            <a:off x="2835305" y="242572"/>
            <a:ext cx="883649" cy="765450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Hexagon 6"/>
          <p:cNvSpPr/>
          <p:nvPr/>
        </p:nvSpPr>
        <p:spPr>
          <a:xfrm>
            <a:off x="1509831" y="242572"/>
            <a:ext cx="883649" cy="765450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exagon 7"/>
          <p:cNvSpPr/>
          <p:nvPr/>
        </p:nvSpPr>
        <p:spPr>
          <a:xfrm>
            <a:off x="7996783" y="5867144"/>
            <a:ext cx="883649" cy="765450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exagon 8"/>
          <p:cNvSpPr/>
          <p:nvPr/>
        </p:nvSpPr>
        <p:spPr>
          <a:xfrm>
            <a:off x="258012" y="5867144"/>
            <a:ext cx="883649" cy="765450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Hexagon 9"/>
          <p:cNvSpPr/>
          <p:nvPr/>
        </p:nvSpPr>
        <p:spPr>
          <a:xfrm>
            <a:off x="7996783" y="242572"/>
            <a:ext cx="883649" cy="765450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Hexagon 10"/>
          <p:cNvSpPr/>
          <p:nvPr/>
        </p:nvSpPr>
        <p:spPr>
          <a:xfrm>
            <a:off x="6833876" y="242572"/>
            <a:ext cx="883649" cy="765450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Hexagon 11"/>
          <p:cNvSpPr/>
          <p:nvPr/>
        </p:nvSpPr>
        <p:spPr>
          <a:xfrm>
            <a:off x="1509831" y="5867144"/>
            <a:ext cx="883649" cy="765450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Hexagon 12"/>
          <p:cNvSpPr/>
          <p:nvPr/>
        </p:nvSpPr>
        <p:spPr>
          <a:xfrm>
            <a:off x="2835305" y="5867144"/>
            <a:ext cx="883649" cy="765450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Hexagon 13"/>
          <p:cNvSpPr/>
          <p:nvPr/>
        </p:nvSpPr>
        <p:spPr>
          <a:xfrm>
            <a:off x="4234981" y="5867144"/>
            <a:ext cx="883649" cy="765450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Hexagon 14"/>
          <p:cNvSpPr/>
          <p:nvPr/>
        </p:nvSpPr>
        <p:spPr>
          <a:xfrm>
            <a:off x="5481117" y="5867144"/>
            <a:ext cx="883649" cy="765450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Hexagon 15"/>
          <p:cNvSpPr/>
          <p:nvPr/>
        </p:nvSpPr>
        <p:spPr>
          <a:xfrm>
            <a:off x="6833876" y="5867144"/>
            <a:ext cx="883649" cy="765450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xagon 16"/>
          <p:cNvSpPr/>
          <p:nvPr/>
        </p:nvSpPr>
        <p:spPr>
          <a:xfrm>
            <a:off x="258012" y="3717829"/>
            <a:ext cx="883649" cy="765450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Hexagon 17"/>
          <p:cNvSpPr/>
          <p:nvPr/>
        </p:nvSpPr>
        <p:spPr>
          <a:xfrm>
            <a:off x="258012" y="2646174"/>
            <a:ext cx="883649" cy="765450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Hexagon 18"/>
          <p:cNvSpPr/>
          <p:nvPr/>
        </p:nvSpPr>
        <p:spPr>
          <a:xfrm>
            <a:off x="258012" y="4747507"/>
            <a:ext cx="883649" cy="765450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Hexagon 19"/>
          <p:cNvSpPr/>
          <p:nvPr/>
        </p:nvSpPr>
        <p:spPr>
          <a:xfrm>
            <a:off x="258012" y="1400890"/>
            <a:ext cx="883649" cy="765450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Hexagon 20"/>
          <p:cNvSpPr/>
          <p:nvPr/>
        </p:nvSpPr>
        <p:spPr>
          <a:xfrm>
            <a:off x="7996783" y="3717829"/>
            <a:ext cx="883649" cy="765450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Hexagon 21"/>
          <p:cNvSpPr/>
          <p:nvPr/>
        </p:nvSpPr>
        <p:spPr>
          <a:xfrm>
            <a:off x="7996783" y="2646174"/>
            <a:ext cx="883649" cy="765450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Hexagon 22"/>
          <p:cNvSpPr/>
          <p:nvPr/>
        </p:nvSpPr>
        <p:spPr>
          <a:xfrm>
            <a:off x="7996783" y="1400890"/>
            <a:ext cx="883649" cy="765450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Hexagon 23"/>
          <p:cNvSpPr/>
          <p:nvPr/>
        </p:nvSpPr>
        <p:spPr>
          <a:xfrm>
            <a:off x="7996783" y="4747507"/>
            <a:ext cx="883649" cy="765450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exagon 4"/>
          <p:cNvSpPr/>
          <p:nvPr/>
        </p:nvSpPr>
        <p:spPr>
          <a:xfrm>
            <a:off x="1895784" y="700433"/>
            <a:ext cx="4866297" cy="4336353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093936" y="-199766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/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48325" y="1042890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 smtClean="0"/>
              <a:t>2</a:t>
            </a:r>
            <a:endParaRPr lang="en-US" sz="55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198774" y="3600329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 smtClean="0"/>
              <a:t>3</a:t>
            </a:r>
            <a:endParaRPr lang="en-US" sz="55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093936" y="4851289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/>
              <a:t>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52765" y="3728750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/>
              <a:t>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46130" y="1028621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/>
              <a:t>6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19447" y="6067007"/>
            <a:ext cx="639880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000" dirty="0" smtClean="0"/>
              <a:t>A Hexagon has _______________ sides.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/>
              <a:t>Oc</a:t>
            </a:r>
            <a:r>
              <a:rPr lang="en-US" sz="6600" dirty="0" smtClean="0"/>
              <a:t> –</a:t>
            </a:r>
            <a:r>
              <a:rPr lang="en-US" sz="6600" dirty="0" err="1" smtClean="0"/>
              <a:t>ta</a:t>
            </a:r>
            <a:r>
              <a:rPr lang="en-US" sz="6600" dirty="0" smtClean="0"/>
              <a:t>- </a:t>
            </a:r>
            <a:r>
              <a:rPr lang="en-US" sz="6600" dirty="0" err="1" smtClean="0"/>
              <a:t>gon</a:t>
            </a:r>
            <a:endParaRPr lang="en-US" sz="6600" dirty="0"/>
          </a:p>
        </p:txBody>
      </p:sp>
      <p:sp>
        <p:nvSpPr>
          <p:cNvPr id="4" name="Octagon 3"/>
          <p:cNvSpPr/>
          <p:nvPr/>
        </p:nvSpPr>
        <p:spPr>
          <a:xfrm>
            <a:off x="2310808" y="1764117"/>
            <a:ext cx="4656891" cy="4410290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91078"/>
            <a:ext cx="8229600" cy="1143000"/>
          </a:xfrm>
        </p:spPr>
        <p:txBody>
          <a:bodyPr>
            <a:noAutofit/>
          </a:bodyPr>
          <a:lstStyle/>
          <a:p>
            <a:r>
              <a:rPr lang="en-US" sz="5000" dirty="0" smtClean="0"/>
              <a:t>How many sides does an </a:t>
            </a:r>
            <a:r>
              <a:rPr lang="en-US" sz="5000" b="1" dirty="0" smtClean="0"/>
              <a:t>octagon </a:t>
            </a:r>
            <a:r>
              <a:rPr lang="en-US" sz="5000" dirty="0" smtClean="0"/>
              <a:t>have?</a:t>
            </a:r>
            <a:endParaRPr lang="en-US" sz="5000" dirty="0"/>
          </a:p>
        </p:txBody>
      </p:sp>
      <p:sp>
        <p:nvSpPr>
          <p:cNvPr id="3" name="Octagon 2"/>
          <p:cNvSpPr/>
          <p:nvPr/>
        </p:nvSpPr>
        <p:spPr>
          <a:xfrm>
            <a:off x="328761" y="5883911"/>
            <a:ext cx="814492" cy="75221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ctagon 3"/>
          <p:cNvSpPr/>
          <p:nvPr/>
        </p:nvSpPr>
        <p:spPr>
          <a:xfrm>
            <a:off x="1424962" y="5883911"/>
            <a:ext cx="814492" cy="75221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ctagon 4"/>
          <p:cNvSpPr/>
          <p:nvPr/>
        </p:nvSpPr>
        <p:spPr>
          <a:xfrm>
            <a:off x="2618158" y="5883911"/>
            <a:ext cx="814492" cy="75221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ctagon 5"/>
          <p:cNvSpPr/>
          <p:nvPr/>
        </p:nvSpPr>
        <p:spPr>
          <a:xfrm>
            <a:off x="3774090" y="5883911"/>
            <a:ext cx="814492" cy="75221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ctagon 6"/>
          <p:cNvSpPr/>
          <p:nvPr/>
        </p:nvSpPr>
        <p:spPr>
          <a:xfrm>
            <a:off x="4944294" y="5883911"/>
            <a:ext cx="814492" cy="75221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ctagon 7"/>
          <p:cNvSpPr/>
          <p:nvPr/>
        </p:nvSpPr>
        <p:spPr>
          <a:xfrm>
            <a:off x="6057413" y="5883911"/>
            <a:ext cx="814492" cy="75221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ctagon 8"/>
          <p:cNvSpPr/>
          <p:nvPr/>
        </p:nvSpPr>
        <p:spPr>
          <a:xfrm>
            <a:off x="7121114" y="5883911"/>
            <a:ext cx="814492" cy="75221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ctagon 9"/>
          <p:cNvSpPr/>
          <p:nvPr/>
        </p:nvSpPr>
        <p:spPr>
          <a:xfrm>
            <a:off x="8206755" y="5883911"/>
            <a:ext cx="814492" cy="75221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ctagon 10"/>
          <p:cNvSpPr/>
          <p:nvPr/>
        </p:nvSpPr>
        <p:spPr>
          <a:xfrm>
            <a:off x="328761" y="4669972"/>
            <a:ext cx="814492" cy="75221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ctagon 11"/>
          <p:cNvSpPr/>
          <p:nvPr/>
        </p:nvSpPr>
        <p:spPr>
          <a:xfrm>
            <a:off x="1424962" y="261435"/>
            <a:ext cx="814492" cy="75221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ctagon 12"/>
          <p:cNvSpPr/>
          <p:nvPr/>
        </p:nvSpPr>
        <p:spPr>
          <a:xfrm>
            <a:off x="328761" y="261435"/>
            <a:ext cx="814492" cy="75221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ctagon 13"/>
          <p:cNvSpPr/>
          <p:nvPr/>
        </p:nvSpPr>
        <p:spPr>
          <a:xfrm>
            <a:off x="328761" y="1321929"/>
            <a:ext cx="814492" cy="75221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ctagon 14"/>
          <p:cNvSpPr/>
          <p:nvPr/>
        </p:nvSpPr>
        <p:spPr>
          <a:xfrm>
            <a:off x="328761" y="2419733"/>
            <a:ext cx="814492" cy="75221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ctagon 15"/>
          <p:cNvSpPr/>
          <p:nvPr/>
        </p:nvSpPr>
        <p:spPr>
          <a:xfrm>
            <a:off x="328761" y="3438288"/>
            <a:ext cx="814492" cy="75221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ctagon 16"/>
          <p:cNvSpPr/>
          <p:nvPr/>
        </p:nvSpPr>
        <p:spPr>
          <a:xfrm>
            <a:off x="8206755" y="261435"/>
            <a:ext cx="814492" cy="75221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ctagon 17"/>
          <p:cNvSpPr/>
          <p:nvPr/>
        </p:nvSpPr>
        <p:spPr>
          <a:xfrm>
            <a:off x="7121114" y="261435"/>
            <a:ext cx="814492" cy="75221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ctagon 18"/>
          <p:cNvSpPr/>
          <p:nvPr/>
        </p:nvSpPr>
        <p:spPr>
          <a:xfrm>
            <a:off x="6057413" y="261435"/>
            <a:ext cx="814492" cy="75221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ctagon 19"/>
          <p:cNvSpPr/>
          <p:nvPr/>
        </p:nvSpPr>
        <p:spPr>
          <a:xfrm>
            <a:off x="4944294" y="261435"/>
            <a:ext cx="814492" cy="75221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ctagon 20"/>
          <p:cNvSpPr/>
          <p:nvPr/>
        </p:nvSpPr>
        <p:spPr>
          <a:xfrm>
            <a:off x="3774090" y="261435"/>
            <a:ext cx="814492" cy="75221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ctagon 21"/>
          <p:cNvSpPr/>
          <p:nvPr/>
        </p:nvSpPr>
        <p:spPr>
          <a:xfrm>
            <a:off x="2615609" y="261435"/>
            <a:ext cx="814492" cy="75221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ctagon 22"/>
          <p:cNvSpPr/>
          <p:nvPr/>
        </p:nvSpPr>
        <p:spPr>
          <a:xfrm>
            <a:off x="8206755" y="1321929"/>
            <a:ext cx="814492" cy="75221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ctagon 23"/>
          <p:cNvSpPr/>
          <p:nvPr/>
        </p:nvSpPr>
        <p:spPr>
          <a:xfrm>
            <a:off x="8206755" y="2419733"/>
            <a:ext cx="814492" cy="75221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ctagon 24"/>
          <p:cNvSpPr/>
          <p:nvPr/>
        </p:nvSpPr>
        <p:spPr>
          <a:xfrm>
            <a:off x="8206755" y="3438288"/>
            <a:ext cx="814492" cy="75221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ctagon 25"/>
          <p:cNvSpPr/>
          <p:nvPr/>
        </p:nvSpPr>
        <p:spPr>
          <a:xfrm>
            <a:off x="8206755" y="4669972"/>
            <a:ext cx="814492" cy="752217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ctagon 3"/>
          <p:cNvSpPr/>
          <p:nvPr/>
        </p:nvSpPr>
        <p:spPr>
          <a:xfrm>
            <a:off x="2310808" y="825735"/>
            <a:ext cx="4656891" cy="4410290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52696" y="-86006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/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41166" y="758543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 smtClean="0"/>
              <a:t>2</a:t>
            </a:r>
            <a:endParaRPr lang="en-US" sz="55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010381" y="2495679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/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52966" y="4208686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 smtClean="0"/>
              <a:t>4</a:t>
            </a:r>
            <a:endParaRPr lang="en-US" sz="55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252696" y="5036259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 smtClean="0"/>
              <a:t>5</a:t>
            </a:r>
            <a:endParaRPr lang="en-US" sz="55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353621" y="4265762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 smtClean="0"/>
              <a:t>6</a:t>
            </a:r>
            <a:endParaRPr lang="en-US" sz="55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807758" y="2584665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 smtClean="0"/>
              <a:t>7</a:t>
            </a:r>
            <a:endParaRPr lang="en-US" sz="55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540997" y="720670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 smtClean="0"/>
              <a:t>8</a:t>
            </a:r>
            <a:endParaRPr lang="en-US" sz="5500" b="1" dirty="0"/>
          </a:p>
        </p:txBody>
      </p:sp>
      <p:sp>
        <p:nvSpPr>
          <p:cNvPr id="16" name="Rectangle 15"/>
          <p:cNvSpPr/>
          <p:nvPr/>
        </p:nvSpPr>
        <p:spPr>
          <a:xfrm>
            <a:off x="852289" y="6251977"/>
            <a:ext cx="770719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 smtClean="0"/>
              <a:t>An Octagon has _____________________ sides.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2069263" y="1317757"/>
            <a:ext cx="5248475" cy="4630047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000" dirty="0" smtClean="0"/>
              <a:t>Squat the shape and its sides. </a:t>
            </a:r>
            <a:endParaRPr lang="en-US" sz="5000" dirty="0"/>
          </a:p>
        </p:txBody>
      </p:sp>
      <p:sp>
        <p:nvSpPr>
          <p:cNvPr id="4" name="Octagon 3"/>
          <p:cNvSpPr/>
          <p:nvPr/>
        </p:nvSpPr>
        <p:spPr>
          <a:xfrm>
            <a:off x="5600622" y="4533781"/>
            <a:ext cx="1217140" cy="1270163"/>
          </a:xfrm>
          <a:prstGeom prst="octagon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Hexagon 4"/>
          <p:cNvSpPr/>
          <p:nvPr/>
        </p:nvSpPr>
        <p:spPr>
          <a:xfrm>
            <a:off x="6879501" y="3845772"/>
            <a:ext cx="1569935" cy="1199598"/>
          </a:xfrm>
          <a:prstGeom prst="hexagon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gular Pentagon 5"/>
          <p:cNvSpPr/>
          <p:nvPr/>
        </p:nvSpPr>
        <p:spPr>
          <a:xfrm>
            <a:off x="5441862" y="2951266"/>
            <a:ext cx="1322980" cy="1323088"/>
          </a:xfrm>
          <a:prstGeom prst="pentagon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6606082" y="1976387"/>
            <a:ext cx="1363748" cy="1117499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fly_swatter cop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3357" y="2466735"/>
            <a:ext cx="4973285" cy="31607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389691" y="1417638"/>
            <a:ext cx="7232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3</a:t>
            </a:r>
            <a:endParaRPr lang="en-US" sz="6000" dirty="0"/>
          </a:p>
        </p:txBody>
      </p:sp>
      <p:sp>
        <p:nvSpPr>
          <p:cNvPr id="11" name="TextBox 10"/>
          <p:cNvSpPr txBox="1"/>
          <p:nvPr/>
        </p:nvSpPr>
        <p:spPr>
          <a:xfrm>
            <a:off x="2112920" y="2443434"/>
            <a:ext cx="8191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Calibri (Body)"/>
                <a:cs typeface="Calibri (Body)"/>
              </a:rPr>
              <a:t>6</a:t>
            </a:r>
            <a:endParaRPr lang="en-US" sz="6000" dirty="0">
              <a:latin typeface="Calibri (Body)"/>
              <a:cs typeface="Calibri (Body)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5590" y="2750859"/>
            <a:ext cx="9977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5</a:t>
            </a:r>
            <a:endParaRPr lang="en-US" sz="6000" dirty="0"/>
          </a:p>
        </p:txBody>
      </p:sp>
      <p:sp>
        <p:nvSpPr>
          <p:cNvPr id="13" name="TextBox 12"/>
          <p:cNvSpPr txBox="1"/>
          <p:nvPr/>
        </p:nvSpPr>
        <p:spPr>
          <a:xfrm>
            <a:off x="492478" y="4029707"/>
            <a:ext cx="9324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8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81071"/>
            <a:ext cx="8229600" cy="1143000"/>
          </a:xfrm>
        </p:spPr>
        <p:txBody>
          <a:bodyPr>
            <a:noAutofit/>
          </a:bodyPr>
          <a:lstStyle/>
          <a:p>
            <a:r>
              <a:rPr lang="en-US" sz="5000" dirty="0" smtClean="0"/>
              <a:t>How many sides does a </a:t>
            </a:r>
            <a:r>
              <a:rPr lang="en-US" sz="5000" b="1" dirty="0" smtClean="0"/>
              <a:t>triangle</a:t>
            </a:r>
            <a:r>
              <a:rPr lang="en-US" sz="5000" dirty="0" smtClean="0"/>
              <a:t> have?</a:t>
            </a:r>
            <a:br>
              <a:rPr lang="en-US" sz="5000" dirty="0" smtClean="0"/>
            </a:b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Are all sides of a triangle the </a:t>
            </a:r>
            <a:r>
              <a:rPr lang="en-US" sz="4800" b="1" dirty="0" smtClean="0"/>
              <a:t>same</a:t>
            </a:r>
            <a:r>
              <a:rPr lang="en-US" sz="4800" dirty="0" smtClean="0"/>
              <a:t> length?</a:t>
            </a:r>
            <a:endParaRPr lang="en-US" sz="4800" dirty="0"/>
          </a:p>
        </p:txBody>
      </p:sp>
      <p:sp>
        <p:nvSpPr>
          <p:cNvPr id="3" name="Isosceles Triangle 2"/>
          <p:cNvSpPr/>
          <p:nvPr/>
        </p:nvSpPr>
        <p:spPr>
          <a:xfrm>
            <a:off x="285416" y="242571"/>
            <a:ext cx="756350" cy="625497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Isosceles Triangle 3"/>
          <p:cNvSpPr/>
          <p:nvPr/>
        </p:nvSpPr>
        <p:spPr>
          <a:xfrm>
            <a:off x="8115973" y="242571"/>
            <a:ext cx="756350" cy="625497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5929513" y="242571"/>
            <a:ext cx="756350" cy="625497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4854625" y="242571"/>
            <a:ext cx="756350" cy="625497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3715519" y="242571"/>
            <a:ext cx="756350" cy="625497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2628381" y="242571"/>
            <a:ext cx="756350" cy="625497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/>
          <p:cNvSpPr/>
          <p:nvPr/>
        </p:nvSpPr>
        <p:spPr>
          <a:xfrm>
            <a:off x="1451043" y="242571"/>
            <a:ext cx="756350" cy="625497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>
            <a:off x="7054342" y="242571"/>
            <a:ext cx="756350" cy="625497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>
            <a:off x="285416" y="1381863"/>
            <a:ext cx="756350" cy="625497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/>
          <p:cNvSpPr/>
          <p:nvPr/>
        </p:nvSpPr>
        <p:spPr>
          <a:xfrm>
            <a:off x="285416" y="2368322"/>
            <a:ext cx="756350" cy="625497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/>
          <p:cNvSpPr/>
          <p:nvPr/>
        </p:nvSpPr>
        <p:spPr>
          <a:xfrm>
            <a:off x="285416" y="3511322"/>
            <a:ext cx="756350" cy="625497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/>
          <p:cNvSpPr/>
          <p:nvPr/>
        </p:nvSpPr>
        <p:spPr>
          <a:xfrm>
            <a:off x="285416" y="4647110"/>
            <a:ext cx="756350" cy="625497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/>
          <p:cNvSpPr/>
          <p:nvPr/>
        </p:nvSpPr>
        <p:spPr>
          <a:xfrm>
            <a:off x="285416" y="5876573"/>
            <a:ext cx="756350" cy="625497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/>
          <p:cNvSpPr/>
          <p:nvPr/>
        </p:nvSpPr>
        <p:spPr>
          <a:xfrm>
            <a:off x="1451043" y="5876573"/>
            <a:ext cx="756350" cy="625497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/>
          <p:cNvSpPr/>
          <p:nvPr/>
        </p:nvSpPr>
        <p:spPr>
          <a:xfrm>
            <a:off x="5929513" y="5876573"/>
            <a:ext cx="756350" cy="625497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Isosceles Triangle 19"/>
          <p:cNvSpPr/>
          <p:nvPr/>
        </p:nvSpPr>
        <p:spPr>
          <a:xfrm>
            <a:off x="4854625" y="5876573"/>
            <a:ext cx="756350" cy="625497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/>
          <p:cNvSpPr/>
          <p:nvPr/>
        </p:nvSpPr>
        <p:spPr>
          <a:xfrm>
            <a:off x="3715519" y="5876573"/>
            <a:ext cx="756350" cy="625497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/>
          <p:cNvSpPr/>
          <p:nvPr/>
        </p:nvSpPr>
        <p:spPr>
          <a:xfrm>
            <a:off x="2628381" y="5876573"/>
            <a:ext cx="756350" cy="625497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/>
          <p:cNvSpPr/>
          <p:nvPr/>
        </p:nvSpPr>
        <p:spPr>
          <a:xfrm>
            <a:off x="8115973" y="5876573"/>
            <a:ext cx="756350" cy="625497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Isosceles Triangle 23"/>
          <p:cNvSpPr/>
          <p:nvPr/>
        </p:nvSpPr>
        <p:spPr>
          <a:xfrm>
            <a:off x="7054342" y="5876573"/>
            <a:ext cx="756350" cy="625497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/>
          <p:cNvSpPr/>
          <p:nvPr/>
        </p:nvSpPr>
        <p:spPr>
          <a:xfrm>
            <a:off x="8115973" y="1381863"/>
            <a:ext cx="756350" cy="625497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Isosceles Triangle 27"/>
          <p:cNvSpPr/>
          <p:nvPr/>
        </p:nvSpPr>
        <p:spPr>
          <a:xfrm>
            <a:off x="8115973" y="2368322"/>
            <a:ext cx="756350" cy="625497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Isosceles Triangle 28"/>
          <p:cNvSpPr/>
          <p:nvPr/>
        </p:nvSpPr>
        <p:spPr>
          <a:xfrm>
            <a:off x="8115973" y="3511322"/>
            <a:ext cx="756350" cy="625497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Isosceles Triangle 29"/>
          <p:cNvSpPr/>
          <p:nvPr/>
        </p:nvSpPr>
        <p:spPr>
          <a:xfrm>
            <a:off x="8115973" y="4647110"/>
            <a:ext cx="756350" cy="625497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2040722" y="347465"/>
            <a:ext cx="5291288" cy="4630047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99632" y="1943603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/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53473" y="1943603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 smtClean="0"/>
              <a:t>2</a:t>
            </a:r>
            <a:endParaRPr lang="en-US" sz="55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440771" y="4849091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 smtClean="0"/>
              <a:t>3</a:t>
            </a:r>
            <a:endParaRPr lang="en-US" sz="55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56456" y="6037514"/>
            <a:ext cx="826277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/>
              <a:t>A triangle has __________sides. 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11179" y="2134580"/>
            <a:ext cx="6685462" cy="2293351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56196"/>
            <a:ext cx="8229600" cy="4371333"/>
          </a:xfrm>
        </p:spPr>
        <p:txBody>
          <a:bodyPr>
            <a:noAutofit/>
          </a:bodyPr>
          <a:lstStyle/>
          <a:p>
            <a:r>
              <a:rPr lang="en-US" sz="5000" dirty="0" smtClean="0"/>
              <a:t>How many sides does a </a:t>
            </a:r>
            <a:r>
              <a:rPr lang="en-US" sz="5000" b="1" dirty="0" smtClean="0"/>
              <a:t>rectangle</a:t>
            </a:r>
            <a:r>
              <a:rPr lang="en-US" sz="5000" dirty="0" smtClean="0"/>
              <a:t> have?</a:t>
            </a:r>
            <a:br>
              <a:rPr lang="en-US" sz="5000" dirty="0" smtClean="0"/>
            </a:br>
            <a:r>
              <a:rPr lang="en-US" sz="5000" dirty="0" smtClean="0"/>
              <a:t/>
            </a:r>
            <a:br>
              <a:rPr lang="en-US" sz="5000" dirty="0" smtClean="0"/>
            </a:br>
            <a:r>
              <a:rPr lang="en-US" sz="5000" dirty="0" smtClean="0"/>
              <a:t/>
            </a:r>
            <a:br>
              <a:rPr lang="en-US" sz="5000" dirty="0" smtClean="0"/>
            </a:br>
            <a:r>
              <a:rPr lang="en-US" sz="5000" dirty="0" smtClean="0"/>
              <a:t>Are all the sides the same?</a:t>
            </a:r>
            <a:endParaRPr lang="en-US" sz="5000" dirty="0"/>
          </a:p>
        </p:txBody>
      </p:sp>
      <p:sp>
        <p:nvSpPr>
          <p:cNvPr id="3" name="Rectangle 2"/>
          <p:cNvSpPr/>
          <p:nvPr/>
        </p:nvSpPr>
        <p:spPr>
          <a:xfrm>
            <a:off x="182264" y="199765"/>
            <a:ext cx="1228915" cy="546785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706289" y="199765"/>
            <a:ext cx="1228915" cy="546785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174552" y="199765"/>
            <a:ext cx="1228915" cy="546785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674616" y="199765"/>
            <a:ext cx="1228915" cy="546785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199424" y="199765"/>
            <a:ext cx="1228915" cy="546785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12655" y="199765"/>
            <a:ext cx="1228915" cy="546785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2264" y="6083705"/>
            <a:ext cx="1228915" cy="546785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06289" y="6083705"/>
            <a:ext cx="1228915" cy="546785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174552" y="6083705"/>
            <a:ext cx="1228915" cy="546785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674616" y="6083705"/>
            <a:ext cx="1228915" cy="546785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199424" y="6083705"/>
            <a:ext cx="1228915" cy="546785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12655" y="6083705"/>
            <a:ext cx="1228915" cy="546785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5400000">
            <a:off x="-155037" y="1366154"/>
            <a:ext cx="1228915" cy="546785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5400000">
            <a:off x="-155037" y="3001621"/>
            <a:ext cx="1228915" cy="546785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5400000">
            <a:off x="-155037" y="4663656"/>
            <a:ext cx="1228915" cy="546785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5400000">
            <a:off x="8053720" y="1366154"/>
            <a:ext cx="1228915" cy="546785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5400000">
            <a:off x="8067991" y="3001621"/>
            <a:ext cx="1228915" cy="546785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5400000">
            <a:off x="8072342" y="4663656"/>
            <a:ext cx="1228915" cy="546785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11179" y="2134580"/>
            <a:ext cx="6685462" cy="2293351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287971" y="1195861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/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23430" y="2910860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 smtClean="0"/>
              <a:t>2</a:t>
            </a:r>
            <a:endParaRPr lang="en-US" sz="55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287971" y="4427931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/>
              <a:t>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3529" y="2910860"/>
            <a:ext cx="164113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/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6456" y="6037514"/>
            <a:ext cx="826277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/>
              <a:t>A rectangle has __________sides. 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97908" y="998825"/>
            <a:ext cx="5422895" cy="46374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3113" y="1628739"/>
            <a:ext cx="7159827" cy="3322578"/>
          </a:xfrm>
        </p:spPr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How many sides does a </a:t>
            </a:r>
            <a:r>
              <a:rPr lang="en-US" b="1" dirty="0" smtClean="0"/>
              <a:t>square</a:t>
            </a:r>
            <a:r>
              <a:rPr lang="en-US" dirty="0" smtClean="0"/>
              <a:t> have?</a:t>
            </a:r>
            <a:br>
              <a:rPr lang="en-US" dirty="0" smtClean="0"/>
            </a:br>
            <a:endParaRPr lang="en-US" dirty="0" smtClean="0"/>
          </a:p>
          <a:p>
            <a:pPr algn="ctr">
              <a:buNone/>
            </a:pPr>
            <a:r>
              <a:rPr lang="en-US" dirty="0" smtClean="0"/>
              <a:t>Are all sides of a</a:t>
            </a:r>
            <a:r>
              <a:rPr lang="en-US" b="1" dirty="0" smtClean="0"/>
              <a:t> square </a:t>
            </a:r>
            <a:r>
              <a:rPr lang="en-US" dirty="0" smtClean="0"/>
              <a:t>the same?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28221" y="240490"/>
            <a:ext cx="713540" cy="629914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69784" y="240490"/>
            <a:ext cx="713540" cy="629914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797070" y="240490"/>
            <a:ext cx="713540" cy="629914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95815" y="240490"/>
            <a:ext cx="713540" cy="629914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137478" y="240490"/>
            <a:ext cx="713540" cy="629914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279139" y="240490"/>
            <a:ext cx="713540" cy="629914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320907" y="240490"/>
            <a:ext cx="713540" cy="629914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316292" y="240490"/>
            <a:ext cx="713540" cy="629914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28221" y="1228168"/>
            <a:ext cx="713540" cy="629914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28221" y="2153565"/>
            <a:ext cx="713540" cy="629914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28221" y="3052508"/>
            <a:ext cx="713540" cy="629914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28221" y="4006446"/>
            <a:ext cx="713540" cy="629914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28221" y="5049116"/>
            <a:ext cx="713540" cy="629914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28221" y="5913129"/>
            <a:ext cx="713540" cy="629914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569784" y="5913129"/>
            <a:ext cx="713540" cy="629914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797070" y="5913129"/>
            <a:ext cx="713540" cy="629914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995815" y="5913129"/>
            <a:ext cx="713540" cy="629914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137478" y="5913129"/>
            <a:ext cx="713540" cy="629914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8316292" y="5913129"/>
            <a:ext cx="713540" cy="629914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320907" y="5913129"/>
            <a:ext cx="713540" cy="629914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279139" y="5913129"/>
            <a:ext cx="713540" cy="629914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316292" y="1228168"/>
            <a:ext cx="713540" cy="629914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8316292" y="2153565"/>
            <a:ext cx="713540" cy="629914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8316292" y="3052508"/>
            <a:ext cx="713540" cy="629914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8316292" y="4006446"/>
            <a:ext cx="713540" cy="629914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8316292" y="5049116"/>
            <a:ext cx="713540" cy="629914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1212</TotalTime>
  <Words>152</Words>
  <Application>Microsoft Office PowerPoint</Application>
  <PresentationFormat>On-screen Show (4:3)</PresentationFormat>
  <Paragraphs>59</Paragraphs>
  <Slides>20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Shapes</vt:lpstr>
      <vt:lpstr>PowerPoint Presentation</vt:lpstr>
      <vt:lpstr>How many sides does a triangle have?  Are all sides of a triangle the same length?</vt:lpstr>
      <vt:lpstr>PowerPoint Presentation</vt:lpstr>
      <vt:lpstr>PowerPoint Presentation</vt:lpstr>
      <vt:lpstr>How many sides does a rectangle have?   Are all the sides the same?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many sides does a pentagon have?  Are all sides the same length?</vt:lpstr>
      <vt:lpstr>PowerPoint Presentation</vt:lpstr>
      <vt:lpstr>PowerPoint Presentation</vt:lpstr>
      <vt:lpstr>How many sides does a hexagon have?</vt:lpstr>
      <vt:lpstr>PowerPoint Presentation</vt:lpstr>
      <vt:lpstr>Oc –ta- gon</vt:lpstr>
      <vt:lpstr>How many sides does an octagon have?</vt:lpstr>
      <vt:lpstr>PowerPoint Presentation</vt:lpstr>
      <vt:lpstr>Squat the shape and its sides. </vt:lpstr>
    </vt:vector>
  </TitlesOfParts>
  <Company>Notre Dame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Shapes</dc:title>
  <dc:creator>Simone Carcione</dc:creator>
  <cp:lastModifiedBy>SA McGlynn</cp:lastModifiedBy>
  <cp:revision>16</cp:revision>
  <cp:lastPrinted>2012-03-25T01:55:51Z</cp:lastPrinted>
  <dcterms:created xsi:type="dcterms:W3CDTF">2012-03-24T11:44:24Z</dcterms:created>
  <dcterms:modified xsi:type="dcterms:W3CDTF">2013-11-23T02:26:43Z</dcterms:modified>
</cp:coreProperties>
</file>