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FE6"/>
    <a:srgbClr val="9F8ECE"/>
    <a:srgbClr val="00FFFF"/>
    <a:srgbClr val="FFFFCC"/>
    <a:srgbClr val="CCFFCC"/>
    <a:srgbClr val="E5F0FF"/>
    <a:srgbClr val="DDF2FF"/>
    <a:srgbClr val="F5FAB8"/>
    <a:srgbClr val="CCECFF"/>
    <a:srgbClr val="FFB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23" autoAdjust="0"/>
  </p:normalViewPr>
  <p:slideViewPr>
    <p:cSldViewPr>
      <p:cViewPr>
        <p:scale>
          <a:sx n="77" d="100"/>
          <a:sy n="77" d="100"/>
        </p:scale>
        <p:origin x="-11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44" tIns="45573" rIns="91144" bIns="45573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39825" y="677863"/>
            <a:ext cx="4718050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0238"/>
            <a:ext cx="51530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44" tIns="45573" rIns="91144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87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44" tIns="45573" rIns="91144" bIns="45573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987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07450"/>
            <a:ext cx="29987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/>
            </a:lvl1pPr>
          </a:lstStyle>
          <a:p>
            <a:fld id="{B46A7992-C7F6-4ABD-837C-4DCBB1760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34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68DF1-624F-4303-A70F-8639FFF9D72C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D31EE-0238-4302-8A07-EF34443A6111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598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15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372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67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99252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478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9142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072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8963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24667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07351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hyperlink" Target="http://www.google.com.au/url?sa=i&amp;rct=j&amp;q=&amp;esrc=s&amp;frm=1&amp;source=images&amp;cd=&amp;cad=rja&amp;docid=bBlOhujZHI_XyM&amp;tbnid=-NfRDA3-zBzpOM:&amp;ved=0CAUQjRw&amp;url=http://www.phrases.org.uk/meanings/my-cup-of-tea.html&amp;ei=4PN9Uof-KMXLkAXWhYDYBQ&amp;bvm=bv.56146854,d.dGI&amp;psig=AFQjCNEmkeSzToe_mDZbXDG_pY3bTSPcNA&amp;ust=13840725411103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u/url?sa=i&amp;rct=j&amp;q=&amp;esrc=s&amp;frm=1&amp;source=images&amp;cd=&amp;cad=rja&amp;docid=lN3mxKnVJLn-dM&amp;tbnid=D1W7D6Tu_EPt9M:&amp;ved=0CAUQjRw&amp;url=http://blog.infotrends.com/?p%3D3552&amp;ei=iPR9Up3XLo6dlQW-o4GABA&amp;psig=AFQjCNHKPOGdZ6latrm9lZk66INclPt2bA&amp;ust=1384072697646553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au/url?sa=i&amp;rct=j&amp;q=&amp;esrc=s&amp;frm=1&amp;source=images&amp;cd=&amp;cad=rja&amp;docid=5fGoxRTgWe0BOM&amp;tbnid=9CXx2EtlAE5P1M:&amp;ved=0CAUQjRw&amp;url=http://www.dreamstime.com/stock-photo-jug-orange-juice-orange-fruits-isolated-image18858450&amp;ei=PvR9UqynKI2jkQXbooCQDw&amp;bvm=bv.56146854,d.dGI&amp;psig=AFQjCNF94sCqeuq-5uW8qI9qaD-5xhRGaw&amp;ust=138407263375982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hyperlink" Target="http://www.google.com.au/url?sa=i&amp;rct=j&amp;q=&amp;esrc=s&amp;frm=1&amp;source=images&amp;cd=&amp;cad=rja&amp;docid=bBlOhujZHI_XyM&amp;tbnid=-NfRDA3-zBzpOM:&amp;ved=0CAUQjRw&amp;url=http://www.phrases.org.uk/meanings/my-cup-of-tea.html&amp;ei=4PN9Uof-KMXLkAXWhYDYBQ&amp;bvm=bv.56146854,d.dGI&amp;psig=AFQjCNEmkeSzToe_mDZbXDG_pY3bTSPcNA&amp;ust=13840725411103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u/url?sa=i&amp;rct=j&amp;q=&amp;esrc=s&amp;frm=1&amp;source=images&amp;cd=&amp;cad=rja&amp;docid=b_IuhpzQgttefM&amp;tbnid=VtFt0EWA8YuOCM:&amp;ved=0CAUQjRw&amp;url=http://www.youtube.com/watch?v%3DOi2Vd-YvAnY&amp;ei=UfV9UobPIcWmkQWxgoDQAQ&amp;psig=AFQjCNFGovUA39Gc42UMdS3Bsi1ofIFR4g&amp;ust=1384072905084087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au/url?sa=i&amp;rct=j&amp;q=&amp;esrc=s&amp;frm=1&amp;source=images&amp;cd=&amp;cad=rja&amp;docid=MHQLC8MjwpI7zM&amp;tbnid=52SSjW8Hhb2eUM:&amp;ved=0CAUQjRw&amp;url=http://afemmeduncertainage.blogspot.com/2011/11/great-snack-debate.html&amp;ei=zO99UoCBNcnGkQX1j4HoBw&amp;psig=AFQjCNHvlAaYvrLLyJSW0oleDmOZiqvMwg&amp;ust=138407148238016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.au/url?sa=i&amp;rct=j&amp;q=&amp;esrc=s&amp;frm=1&amp;source=images&amp;cd=&amp;cad=rja&amp;docid=txYBgdj_54SI7M&amp;tbnid=JaNIJ_YZ5N5-QM:&amp;ved=0CAUQjRw&amp;url=http://www.victor.sa.gov.au/page.aspx?u%3D823&amp;ei=gfZ9UvaaEoepkgXJ0YDgAw&amp;psig=AFQjCNEt_3kRAbAjVIMuJjAHrUyJlYuCVw&amp;ust=13840732128206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u/url?sa=i&amp;rct=j&amp;q=&amp;esrc=s&amp;frm=1&amp;source=images&amp;cd=&amp;cad=rja&amp;docid=NC2WRGx_gy1MOM&amp;tbnid=wpwfq6iC2PmsTM:&amp;ved=0CAUQjRw&amp;url=http://www.mudremisli.com/tag/osmijeh/&amp;ei=E_d9Uv-LBMmPkgXb_IHQCw&amp;psig=AFQjCNHC1Y7z_qJs67lmhuCkHzKxXWfQvw&amp;ust=138407335148617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au/url?sa=i&amp;rct=j&amp;q=&amp;esrc=s&amp;frm=1&amp;source=images&amp;cd=&amp;cad=rja&amp;docid=kPQVSARwg5sDVM&amp;tbnid=04sa979YbvEZ1M:&amp;ved=0CAUQjRw&amp;url=http://commons.wikimedia.org/wiki/File:Shell_tanker_truck.jpg&amp;ei=1fZ9UtKiDMuXkwWPkYCICA&amp;v6u=https://s-v6exp1-ds.metric.gstatic.com/gen_204?ip%3D58.160.237.24%26ts%3D1383986897478112%26auth%3Dyq7yg6rx2ikbj66nldjlwamrmsnxonwa%26rndm%3D0.18650450979338223&amp;v6s=2&amp;v6t=5866&amp;psig=AFQjCNGEpZsRILFp83dGk5qnJal2H-T66g&amp;ust=13840732975052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.au/url?sa=i&amp;rct=j&amp;q=&amp;esrc=s&amp;frm=1&amp;source=images&amp;cd=&amp;cad=rja&amp;docid=txYBgdj_54SI7M&amp;tbnid=JaNIJ_YZ5N5-QM:&amp;ved=0CAUQjRw&amp;url=http://www.victor.sa.gov.au/page.aspx?u%3D823&amp;ei=gfZ9UvaaEoepkgXJ0YDgAw&amp;psig=AFQjCNEt_3kRAbAjVIMuJjAHrUyJlYuCVw&amp;ust=13840732128206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u/url?sa=i&amp;rct=j&amp;q=&amp;esrc=s&amp;frm=1&amp;source=images&amp;cd=&amp;cad=rja&amp;docid=4okyDhxFHa_QbM&amp;tbnid=o6RVsHm9KNmmcM:&amp;ved=0CAUQjRw&amp;url=http://www.dreamstime.com/royalty-free-stock-photo-happy-cartoon-baby-kid-bath-tub-having-bathtub-holding-shampoo-bottle-scrubber-having-rubber-duck-toy-image33551975&amp;ei=be99UuDFBYehlQWP34CoDA&amp;psig=AFQjCNHbVrt3ow0IaEvkAGYwAr78eHpvDg&amp;ust=1384071387492683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.au/url?sa=i&amp;rct=j&amp;q=&amp;esrc=s&amp;frm=1&amp;source=images&amp;cd=&amp;cad=rja&amp;docid=oda1hWZcC154UM&amp;tbnid=EySuLLcF2S3SIM:&amp;ved=0CAUQjRw&amp;url=http://mymusicshow.tv/reviews/cardboard-vs-plastic-whats-best-for-your-milk&amp;ei=NvN9Uu-XMsaDkwWgx4GADw&amp;psig=AFQjCNEfoYX2EYD4P3u1bIxYppoWsWvewQ&amp;ust=13840723456201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casaweb.google.com/104257000439528596522/CLIPARTREALHERRAMIENTAS?gsessionid=N1RQe8aBPfM-K29ck6xDug" TargetMode="External"/><Relationship Id="rId7" Type="http://schemas.openxmlformats.org/officeDocument/2006/relationships/hyperlink" Target="http://www.productreview.com.au/p/bodum-ceylon-iced-tea-jug.html" TargetMode="External"/><Relationship Id="rId2" Type="http://schemas.openxmlformats.org/officeDocument/2006/relationships/hyperlink" Target="http://vitacoco.com.au/vita-coco-100-pure-coconut-water-12-x-1-litr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femmeduncertainage.blogspot.com.au/2011/11/great-snack-debate.html" TargetMode="External"/><Relationship Id="rId5" Type="http://schemas.openxmlformats.org/officeDocument/2006/relationships/hyperlink" Target="http://www.dreamstime.com/royalty-free-stock-photo-happy-cartoon-baby-kid-bath-tub-having-bathtub-holding-shampoo-bottle-scrubber-having-rubber-duck-toy-image33551975" TargetMode="External"/><Relationship Id="rId4" Type="http://schemas.openxmlformats.org/officeDocument/2006/relationships/hyperlink" Target="http://fitchiq.blogspot.com.au/2011/03/what-in-baked-beans-is-thiswelcome-to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ctor.sa.gov.au/page.aspx?u=823" TargetMode="External"/><Relationship Id="rId3" Type="http://schemas.openxmlformats.org/officeDocument/2006/relationships/hyperlink" Target="http://coughsyrupabuse.com/cough-syrup-abuse-symptoms" TargetMode="External"/><Relationship Id="rId7" Type="http://schemas.openxmlformats.org/officeDocument/2006/relationships/hyperlink" Target="http://www.youtube.com/watch?v=Oi2Vd-YvAnY\" TargetMode="External"/><Relationship Id="rId2" Type="http://schemas.openxmlformats.org/officeDocument/2006/relationships/hyperlink" Target="http://mymusicshow.tv/reviews/cardboard-vs-plastic-whats-best-for-your-mil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infotrends.com/?p=3552" TargetMode="External"/><Relationship Id="rId5" Type="http://schemas.openxmlformats.org/officeDocument/2006/relationships/hyperlink" Target="http://www.dreamstime.com/stock-photo-jug-orange-juice-orange-fruits-isolated-image18858450" TargetMode="External"/><Relationship Id="rId10" Type="http://schemas.openxmlformats.org/officeDocument/2006/relationships/hyperlink" Target="http://www.mudremisli.com/tag/osmijeh/" TargetMode="External"/><Relationship Id="rId4" Type="http://schemas.openxmlformats.org/officeDocument/2006/relationships/hyperlink" Target="http://www.phrases.org.uk/meanings/my-cup-of-tea.html" TargetMode="External"/><Relationship Id="rId9" Type="http://schemas.openxmlformats.org/officeDocument/2006/relationships/hyperlink" Target="http://commons.wikimedia.org/wiki/File:Shell_tanker_truck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docid=ev2IRmvzwn1aNM&amp;tbnid=HVLmilOApP4NpM:&amp;ved=0CAUQjRw&amp;url=http://vitacoco.com.au/vita-coco-100-pure-coconut-water-12-x-1-litre.html&amp;ei=JO59UoJCxaaRBbGCgNAB&amp;bvm=bv.56146854,d.dGI&amp;psig=AFQjCNF6ihLVekEnSHzCE4FfviblefLW7A&amp;ust=13840710676434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au/url?sa=i&amp;rct=j&amp;q=&amp;esrc=s&amp;frm=1&amp;source=images&amp;cd=&amp;cad=rja&amp;docid=AWwofEkbglDjWM&amp;tbnid=u4cCJiP6zG9XNM:&amp;ved=0CAUQjRw&amp;url=http://picasaweb.google.com/Educacionvisual/CLIPARTREALHERRAMIENTAS&amp;ei=gu59UvKGJ4umkgWp8ICwCw&amp;psig=AFQjCNHzHVvGwNT7rkCZQCcT0KKBHd1cKA&amp;ust=138407116793094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frm=1&amp;source=images&amp;cd=&amp;cad=rja&amp;docid=j38Kl7059YbMVM&amp;tbnid=qKeTNMqMymM6fM:&amp;ved=0CAUQjRw&amp;url=http://fitchiq.blogspot.com/2011/03/what-in-baked-beans-is-thiswelcome-to.html&amp;ei=G-99UoOGMoa3kAWa4YGoCw&amp;psig=AFQjCNG53SS_2rM3uhfQtyz2quMKCgJLQw&amp;ust=138407131394509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au/url?sa=i&amp;rct=j&amp;q=&amp;esrc=s&amp;frm=1&amp;source=images&amp;cd=&amp;cad=rja&amp;docid=4okyDhxFHa_QbM&amp;tbnid=o6RVsHm9KNmmcM:&amp;ved=0CAUQjRw&amp;url=http://www.dreamstime.com/royalty-free-stock-photo-happy-cartoon-baby-kid-bath-tub-having-bathtub-holding-shampoo-bottle-scrubber-having-rubber-duck-toy-image33551975&amp;ei=be99UuDFBYehlQWP34CoDA&amp;psig=AFQjCNHbVrt3ow0IaEvkAGYwAr78eHpvDg&amp;ust=138407138749268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au/url?sa=i&amp;rct=j&amp;q=&amp;esrc=s&amp;frm=1&amp;source=images&amp;cd=&amp;cad=rja&amp;docid=MHQLC8MjwpI7zM&amp;tbnid=52SSjW8Hhb2eUM:&amp;ved=0CAUQjRw&amp;url=http://afemmeduncertainage.blogspot.com/2011/11/great-snack-debate.html&amp;ei=zO99UoCBNcnGkQX1j4HoBw&amp;psig=AFQjCNHvlAaYvrLLyJSW0oleDmOZiqvMwg&amp;ust=138407148238016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u/url?sa=i&amp;rct=j&amp;q=&amp;esrc=s&amp;frm=1&amp;source=images&amp;cd=&amp;cad=rja&amp;docid=K_UihrxbeMrM4M&amp;tbnid=cdLtEZmMHZsZ1M:&amp;ved=0CAUQjRw&amp;url=http://www.productreview.com.au/p/bodum-ceylon-iced-tea-jug.html&amp;ei=LfB9Uv_VAof3lAXx2IBA&amp;psig=AFQjCNFSH8Z5auvcFHnZRiSTh76bNMCFbA&amp;ust=138407158786480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au/url?sa=i&amp;rct=j&amp;q=&amp;esrc=s&amp;frm=1&amp;source=images&amp;cd=&amp;cad=rja&amp;docid=oda1hWZcC154UM&amp;tbnid=EySuLLcF2S3SIM:&amp;ved=0CAUQjRw&amp;url=http://mymusicshow.tv/reviews/cardboard-vs-plastic-whats-best-for-your-milk&amp;ei=NvN9Uu-XMsaDkwWgx4GADw&amp;psig=AFQjCNEfoYX2EYD4P3u1bIxYppoWsWvewQ&amp;ust=138407234562010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&amp;esrc=s&amp;frm=1&amp;source=images&amp;cd=&amp;cad=rja&amp;docid=nOLLClh5ixmFiM&amp;tbnid=087-zEfXAWRqsM:&amp;ved=0CAUQjRw&amp;url=http://coughsyrupabuse.com/cough-syrup-abuse-symptoms&amp;ei=i_N9Up-xCMSukgWLy4GwBw&amp;psig=AFQjCNGsUH0Qh9HLcdJ2YB06ETPlEqUUAg&amp;ust=138407245133013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3505200" y="228600"/>
            <a:ext cx="1295400" cy="6400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1787525" y="228600"/>
            <a:ext cx="1565275" cy="6400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8" name="Group 84"/>
          <p:cNvGrpSpPr>
            <a:grpSpLocks/>
          </p:cNvGrpSpPr>
          <p:nvPr/>
        </p:nvGrpSpPr>
        <p:grpSpPr bwMode="auto">
          <a:xfrm>
            <a:off x="5029200" y="228600"/>
            <a:ext cx="1676400" cy="6400800"/>
            <a:chOff x="3138" y="144"/>
            <a:chExt cx="1086" cy="4032"/>
          </a:xfrm>
          <a:solidFill>
            <a:srgbClr val="92D050"/>
          </a:solidFill>
        </p:grpSpPr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3138" y="144"/>
              <a:ext cx="1086" cy="40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Line 74"/>
            <p:cNvSpPr>
              <a:spLocks noChangeShapeType="1"/>
            </p:cNvSpPr>
            <p:nvPr/>
          </p:nvSpPr>
          <p:spPr bwMode="white">
            <a:xfrm>
              <a:off x="3524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75"/>
            <p:cNvSpPr>
              <a:spLocks noChangeShapeType="1"/>
            </p:cNvSpPr>
            <p:nvPr/>
          </p:nvSpPr>
          <p:spPr bwMode="white">
            <a:xfrm>
              <a:off x="3312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white">
            <a:xfrm>
              <a:off x="3360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white">
            <a:xfrm>
              <a:off x="3911" y="949"/>
              <a:ext cx="297" cy="396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white">
            <a:xfrm>
              <a:off x="3792" y="864"/>
              <a:ext cx="197" cy="262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white">
            <a:xfrm>
              <a:off x="4011" y="605"/>
              <a:ext cx="197" cy="262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7" name="Group 83"/>
          <p:cNvGrpSpPr>
            <a:grpSpLocks/>
          </p:cNvGrpSpPr>
          <p:nvPr/>
        </p:nvGrpSpPr>
        <p:grpSpPr bwMode="auto">
          <a:xfrm>
            <a:off x="228600" y="228600"/>
            <a:ext cx="1295400" cy="6400800"/>
            <a:chOff x="144" y="144"/>
            <a:chExt cx="816" cy="4032"/>
          </a:xfrm>
          <a:solidFill>
            <a:srgbClr val="FF0000"/>
          </a:solidFill>
        </p:grpSpPr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144" y="144"/>
              <a:ext cx="816" cy="40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68"/>
            <p:cNvSpPr>
              <a:spLocks noChangeShapeType="1"/>
            </p:cNvSpPr>
            <p:nvPr/>
          </p:nvSpPr>
          <p:spPr bwMode="white">
            <a:xfrm>
              <a:off x="336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white">
            <a:xfrm>
              <a:off x="384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70"/>
            <p:cNvSpPr>
              <a:spLocks noChangeShapeType="1"/>
            </p:cNvSpPr>
            <p:nvPr/>
          </p:nvSpPr>
          <p:spPr bwMode="white">
            <a:xfrm>
              <a:off x="206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AutoShape 77"/>
            <p:cNvSpPr>
              <a:spLocks noChangeArrowheads="1"/>
            </p:cNvSpPr>
            <p:nvPr/>
          </p:nvSpPr>
          <p:spPr bwMode="white">
            <a:xfrm>
              <a:off x="480" y="2976"/>
              <a:ext cx="243" cy="323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AutoShape 79"/>
            <p:cNvSpPr>
              <a:spLocks noChangeArrowheads="1"/>
            </p:cNvSpPr>
            <p:nvPr/>
          </p:nvSpPr>
          <p:spPr bwMode="white">
            <a:xfrm>
              <a:off x="480" y="3279"/>
              <a:ext cx="133" cy="177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86"/>
          <p:cNvGrpSpPr>
            <a:grpSpLocks/>
          </p:cNvGrpSpPr>
          <p:nvPr/>
        </p:nvGrpSpPr>
        <p:grpSpPr bwMode="auto">
          <a:xfrm>
            <a:off x="6965950" y="0"/>
            <a:ext cx="1949450" cy="6629400"/>
            <a:chOff x="4388" y="0"/>
            <a:chExt cx="1228" cy="4176"/>
          </a:xfrm>
          <a:solidFill>
            <a:srgbClr val="00B0F0"/>
          </a:solidFill>
        </p:grpSpPr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4388" y="144"/>
              <a:ext cx="1228" cy="40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AutoShape 59"/>
            <p:cNvSpPr>
              <a:spLocks noChangeArrowheads="1"/>
            </p:cNvSpPr>
            <p:nvPr/>
          </p:nvSpPr>
          <p:spPr bwMode="white">
            <a:xfrm>
              <a:off x="4560" y="2928"/>
              <a:ext cx="297" cy="396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71"/>
            <p:cNvSpPr>
              <a:spLocks noChangeShapeType="1"/>
            </p:cNvSpPr>
            <p:nvPr/>
          </p:nvSpPr>
          <p:spPr bwMode="white">
            <a:xfrm>
              <a:off x="5455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72"/>
            <p:cNvSpPr>
              <a:spLocks noChangeShapeType="1"/>
            </p:cNvSpPr>
            <p:nvPr/>
          </p:nvSpPr>
          <p:spPr bwMode="white">
            <a:xfrm>
              <a:off x="5520" y="0"/>
              <a:ext cx="0" cy="4176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73"/>
            <p:cNvSpPr>
              <a:spLocks noChangeShapeType="1"/>
            </p:cNvSpPr>
            <p:nvPr/>
          </p:nvSpPr>
          <p:spPr bwMode="white">
            <a:xfrm>
              <a:off x="5328" y="144"/>
              <a:ext cx="0" cy="4032"/>
            </a:xfrm>
            <a:prstGeom prst="line">
              <a:avLst/>
            </a:prstGeom>
            <a:grp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AutoShape 58"/>
            <p:cNvSpPr>
              <a:spLocks noChangeArrowheads="1"/>
            </p:cNvSpPr>
            <p:nvPr/>
          </p:nvSpPr>
          <p:spPr bwMode="white">
            <a:xfrm>
              <a:off x="4560" y="2928"/>
              <a:ext cx="849" cy="1132"/>
            </a:xfrm>
            <a:prstGeom prst="star4">
              <a:avLst>
                <a:gd name="adj" fmla="val 125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2" name="WordArt 88"/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80772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What's the Capacity?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7848600" y="457200"/>
            <a:ext cx="931863" cy="1470025"/>
            <a:chOff x="373" y="2623"/>
            <a:chExt cx="587" cy="926"/>
          </a:xfrm>
        </p:grpSpPr>
        <p:sp>
          <p:nvSpPr>
            <p:cNvPr id="28684" name="AutoShape 12"/>
            <p:cNvSpPr>
              <a:spLocks noChangeArrowheads="1"/>
            </p:cNvSpPr>
            <p:nvPr/>
          </p:nvSpPr>
          <p:spPr bwMode="white">
            <a:xfrm>
              <a:off x="373" y="3034"/>
              <a:ext cx="270" cy="346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white">
            <a:xfrm>
              <a:off x="373" y="3359"/>
              <a:ext cx="148" cy="19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AutoShape 14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981200" y="238490"/>
            <a:ext cx="541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Which </a:t>
            </a:r>
            <a:r>
              <a:rPr lang="en-US" sz="3600" dirty="0" smtClean="0"/>
              <a:t>would hold close to 1 </a:t>
            </a:r>
            <a:r>
              <a:rPr lang="en-US" sz="3600" dirty="0" err="1" smtClean="0"/>
              <a:t>litre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9218" name="Picture 2" descr="http://www.phrases.org.uk/images/my-cup-of-te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68" y="2211901"/>
            <a:ext cx="22574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humbs.dreamstime.com/z/jug-orange-juice-orange-fruits-isolated-1885845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9"/>
          <a:stretch/>
        </p:blipFill>
        <p:spPr bwMode="auto">
          <a:xfrm>
            <a:off x="75440" y="1658938"/>
            <a:ext cx="2219399" cy="28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QUEhQVFBUWFxgVFRQYFBUXFBQcFhYcFRgYGRYYHCYeFxojGhQWIC8gIycpLCwsFR4xNTAqNSYrLCkBCQoKDgwOGg8PGikkHyQpKiwvLC0tLC0sLCw0LywsLCwsLCksLCksKSwsNSosLCwtKSwsLCksLCksLCwsLCwsLP/AABEIATgAogMBIgACEQEDEQH/xAAcAAEAAQUBAQAAAAAAAAAAAAAABQIDBAYHAQj/xABOEAABAwIDAwcGCggCCQUAAAABAAIDBBEFEiEGMVEHEyJBYXGRFDJSgaHBI2JykpOisdHS8BUXM0JTVILCQ2MWNHOjsrPD0+MkRIPh8f/EABoBAQACAwEAAAAAAAAAAAAAAAAEBQEDBgL/xAAzEQACAQIDBAgFBAMAAAAAAAAAAQIDEQQSIQUxQVETYXGBobHB0TJSkeHwIiMzQhQVJP/aAAwDAQACEQMRAD8A7iiIgCIiAIiIAiIgCIiAIiIAiIgCIiAIiIAiIgCIiAIiIAiKzWVQjY553AXt1ngB2k6JuMpX0RRXYgyFuZ7gBv1IG7v3DtK0HGeWSFhLKdpnf8VpLPnkgn1NIWr7dYo6ok+Ge4j92mj85x+O77B1d9yoSkwGVw6ZFPH/AA2ftHfKd9/gq+eIk3aJfYbZ9JRUqur8Pdk7W8qlaTq+KAejYPf4AX9oVyHbCvl1aJbdbyXRN77FxNu5YVFhzYz8BEL+k7pPPrPuUpJs5VPF3hwb2mwWm85cWS3ChHdGK/PziWxj1SP2lQB2Bz3/AGkKj/TIDe97u7RYE2HsYbOeL9disZ0cPpDxC13ZsVKm+HgTTNv2DeH/ADislnKLDbpNlHaHn3Fas4Q+kFS6njO5wXrO0ZeGovembQdr4XnoVVVEf9q8j5rjZZMWPVg1hrxIPRe2O59Zb71pBw8X3i3HepCj2Vkl/YSNceGbL7yim+DMSw9FL3SZtv6ya2A/+opw4cWMJv2ghw/4VsWz3KXT1Ry6Md1tDiXD+lzWuP8ASHLmU09XSdGVrsvxgHMP9QuFYlqKecgyM5t/U9ptr1EO3j13W2NecXqyPPAUpq9u+PsfQUcgcAQQQRcEG4IPWD1qpcu2Mx99NI1kkplgkcG3d50TnGzXHsJNndWubSzs3UVPp1FUV0UNeg6MsrCIi2EcIiIAiIgC0Hb3aVxe2mhNnHVzvRG6/je3d3LdcSmLYnlvnWs35Tui36xC4PV418NUTHreWM13NZ0GjwF/WomJm0sq4lns+h0knLl5k1BAyFptq8+c8+cfX1LEnxRrddO8mzfHrWrVuNvfuexo4lwPsF1EVNY06l7pHeA8T9yhJM6CNBLWbNyft7zekZ19JrQD846qHrtrZpz0i93e9zvZuWsPqj1AD2/arZe47yVsy8zYuii7xjdmxSVthqWg94urP6WZ1u9hUDza95tYUFzDnLkTv6ZZ6XsK9/SzTuePWD9ygci8yLORGM8lwJwYg7qLT3EKuLEnA9Y7QdVr9lcZKRuJCw4I2KtzRvmHbTTNGUSZ2Hex4uPb1qR/R1PMOj0HHzgDpfiGncufRYs8b7O9Vj7FIUmOgbwQewrw4tGtxT1joyZqqCaDM0/CROuDrqAeC7BydbWispw15vNEGtef4gtZsnebG46iD1EX5BBtY22V9yDpe27vUvshWeS4jA9p6ErhE/tEtmj6/Nn+le6M3CfaRMdh3VpPMv1LVdZ3VERWpygREQBERAYWMD4I9joz4SNPuXzRi7S2OJp39K/eNPevpfGv9XmtvEbyO8NJHtC+cto475/8uR4PdmI+5QcT8SL/AGO7Zl1r1Nbc1U82rpCk8B2Xqa1+Smic+3nO3Rs+U86DjbeeoFaVd6IvamSCzS0IfIqmtuQBqToB1ldfwnkcpoAHYhUZ3bzDGS1u7cT57h2jKtuw2Wnp+jQ0jGn0gwZj3kXc71lZlljpOXdvZVz2jBfxxv17kcPw/Yaum/Z0kxHFzCxp7nPsCpqm5G8ScLmJkfY6Vl/qFy6pWbTSDz54Yvi5mZvmjM4eCjf9JWv3VMr+yOOY/blXh1YLRJ99l5kGe1Z7rxXiaIeRHEP8j6U/hWHVcj+JM3QNeOLJY/sc4H2Lo/6W+NWDt5iT8aqZtQ1pt5W5p4SNmH2tcFjporfG3ejWtqy+ePeji+JbJ1dPfnqaZgG9xjdk+eBl9qicq+k6PaOZ3mPin7Gua53zWEOHrCwsTw/D6u4q6RrX9cjRleO9zbO9RuvaqU3xt2r13EuntFv4op9cX6HzxlVYGi6ljnIrdpkw6cTAa81IQH9weLAndo4N71zjEMNlgkMc0bo3je1wIPC44jTeNCvTTWpZUK1Kt8D7uJaiHUtx2YBkfTN62zRDwlbb3LT43WW87AQDn6UHe+ZjvmnnP7FqtdrtJOKeWi3+bjv6IitzgwiIgCIiAtVUWZjm+k0jxFl804nORPPfc51+zpNDre1fTa+btoqPLJVt9HmyOy12+5Q8UtxdbJesl2eZqhXe9hXD9CQupyWFuYy284uzkPud46j3ALgj13PkTwiaOim59jmMlkzRscLEjIGudY62NgB8m61045rx5on7Va6NO+5/UuOLzLHDCxjpJWF4kmc7JcEhzQ1ou5wy31J01spGDZyKSXmKmtM0obnNLG9sTQ24FzEzW1yBm0UbizHQdMXL6SUSDi5hIZIPWObPdmUHykzPoMUo8TpGsd5QwwPDjljkcQBHncOLXNN+EA1C14SnCSaktfz1vvOWqpuo1J35crGxYVjtBzNe+jpA6SgD87JGgSPLGuJDXHO4C8bm3I3tOit7I7ZYnXiGaOjpoqN77OeZi+QsDix5Y0WsQQfOH7p03LXNkoqmmx2eCvELX4lTukc2HNzRcLkWza3s2a411dv1UPyWYhSUbOercQlhkppZYvIzITC4ZMpc2EAuN3PdqP3mlWcYqKskYSS3HS8C2vnmxmuo382IaaNjmEMcJCXhjuk7NawzO/d4cNYbYnlX8tpq2SpijBpY+es24bIzK87nZiDeOx3+cN6wcOrBFjmPSE2EdK157mwscfsXNqigkosOpJ4x/r9JPTS79T5RnYdN7jHkA7GFZMnWK3aHCjRUtXW0/koqrlga0l4y/vHmdSCLG9j5wus/D6BtQwvw6vZUsG+KVzZmtvuBcOnF3WBWNju2ceHwQYbSMFVWiKOFkAGZrLRgXl9QzZbjTUlo1VvZLY84PTVVZUSB9VKy72sDWQMJN2sa1gAJzu1IAHADUnRUo07NtW8Dw4xWu4uUlUTzhy81JFJzRLH5mOcAS7KfOFrC4JPnBRPLeGiko+csajOdbDNlydMadWYxrYtnMLOaGJ1yWDnJb7y93TdfibljP6VpfLvQTeVQykOMHNZGuAOVr87i4HgSCzfvt2KBh42jKXd7+xbYG7q01J67/sc3p48zgOJXQNgGZsUpWjcwvcey0Eg+0jxWkYUy7x2LfuSaPNipPowSO+sxv9yzT1qI6PHStRl2M7eiIrU4kIiIAiIgC4RtrGG1Vc30osw/omc1d3XD+UeLLiMvB1O4f7zP/couJ+FFpsx/uNdXqb1sdHDRYbSvjjBM0bHyPFg5z3tzG567G4A6rKW/0ub/AA3eIWs7EVHPYIwXuYXFvdZ2YD1MkCrhpnT1kcZqKiJj6cObzcrmjNGebIA1G5hOgUWdWopqMHvS4LsI+KtCUnJXeZreZ1dVtmlc8tyxlhEtzplykPJPV0Tb1BYMmyBxTBIaeR/NvuHRyFubIGSOaCG3F7xEt3jRyxdo6zDaKdsFfWVcji0SCJ5lkYQSQCcjOLT1rZcN5RMPfRvqo5mtpoXc25xY9mUhoIa1hbdxs4WDQVvw9GcJOU+vxsQ5Sc5J2tZWL9VsnA59LUVJdJNStDY5czmXJsC4tYdbkbjcanTVeRbP4ewmRlJAXOcczxAwvJddxJc4XNy0+tU7L8odDiLnMpZs72jMWOY5jrXtmAcBmF7Xte1xe1wszBdoKavbJzLhIIpDFI1zHNLXtGoLXAX379x1UzUyrcTzy+mdcljSXtOa7G9IEuGUnc6/NuNuDCTYBWqvDqKeKOOSKMxscJI2ZLBjgSA5uTcb5tQq9n8bpK0SPpSJBFI6Jzw0gZhcmziOlo8nMLjpnXUrGwPbyhqmTup5Ltpmh0t4nsDG2cRYOaLi0bt3BNT03DgmRGN8ljZal9bSVU9HUv1L2EOjdcAdJhsSDlbcXtoNFf2ip5I6egjqZedPPxColIDWyGxJuAAAwm/qAVuDlpwp7mtbUG7yGtvBOASTYallhqVf2x28wyAmlrZgXOAzxtZI8svYtLubByHcR17ivFWLnFpGqSurDC8WEDpDIxxe469RBuSdD2lSJ2uYf8N3i1YNBsrHLGySnr6oxOAMZZOCzL1ZdN3YoaBz2uqmmaWVjZWxMMjy43YC554XuGjRVbdbDxtfTXl2m9VFUmk47+s85RMPhlpoqtrBHJzmS9gDI0h12utvsW5hwseJUHyLQ5q6qf6MQZ894P8A01Lcp82SGkg4NdI7sIaGDxzyeCwuQiO7q5/UeZaD9IT/AG+Kkwu6qvvsr9ti5TawEnfs7LnW0RFPKEIiIAiIgC47yrw2roj6bZW+ETCPbddiXK+V0Zaikd8a3z2ub/atGI+An7Pdq3cyzyMTZoaunPW1sje9wdG7wys8VKsmyTUUvozuhPdM0Ae3OtT5LKzmsSjYd0rJY+y+ko/5Z8Vte0sBayoDfOje2ZnZlksD82Qn1KuquyjPlf3R72nH9U31KX0LvLnGP0NUGwvmh1tr+1b1qN5Q4WPxDA4ZgOYkkc57TYMkexrBGHcdXZbdecjrW2bcYKzEMNkY97mRua2YuY0OcWs+Fs0EgXNgoTGH0WMRUtITPzj4m1cMsYa19O1vRbK67rNDjcZdb36iARcFaYe3lK2PHMGlhAbM98kb8o1dGA0Em3Br3+PYufYV5bA+pfRdIV9VU4cRqOakz545Li5uGSSkG2ga8nqW4bBmm599bJJiNfNHFII55aZ/NtEdw5kNiQ6U9IWB16XEqT5OcepIBUxNNSRz81TLLNSuhjp3ZA57HvJIYQ1pPS11QENyfVf6PwjGHBwJp6iojY46BzmRMjZp1Xdl07VHckeJU0eIQwQPa9tTQMbO2x0qI7vc05hY9DPuuDqsmKGjqKKvp2z1TYppJcSfM6jc1skceV7xCXOAcAQw669nDa8ahpaiowapic6F73F9PlhaRI18bXuZJ0hkBjB113n1gY+AQNO0uJtLWkeTwaFot5sfUsbkcoI6iLEpKmNj5payaOcPAcS3K05Df9273i33LLosQpYKmuxgySlj5G0UkXNC7HxmOIZTn6QzC1/jcAtc2up6SLEKswVlZQEmNteYoHPp/hhma50jSOaLs56Rvq51t5QGwciU4ZRVjA4uhgrJ2xOJv0A1rtD1jXN/UVc2fiL2Q3Gs0j5n/wBcmX7I7+tS9ZhMOGYO+GnvkbGWhxN3PMpsXkjeSXk6acLABe7O0dp2M/gxNb62sDD9YuKrsX+ucYdni/seqX8l+SZofKtiOetlaD+zZHF2XsZT/wA0eCn+QiG1JUO4z28I2n+9c62mxHnpZ5b3Eksjmni0uIZ9QNXUuROny4Zm9OaRx9Qaz+xeqDzVW+06DGR6PBKPYjf0RFPOdCIiAIiIAua8s1NeOnf6M0V+67x9rgulLQuWNv8A6Eu9Atd4Sxj3laqy/QyXgnavHtOZ0tX5NWU0m7JOwuPxScrvqkrrm0dJmne3+NE5vrcwsHtDSuM7XR+d3hdiqK7naWiqhvcxjj3lrX28WuVbL+J9TTLPHQzZJc00XcJrQ/BS4nzaaVh7Oba5n2NBWlcj0/kkkcM5DvLqaKamnO880zK+mvf9wdJoHUTfUrc9kHuZHWwsaHOimkMbCbAteLxi+tgcp1t1r3B9vYJpGRPjMTyS0A5S1rvRvoQSbjcNQptOtGMIqT1en00OcjJJJM1PkSxGMsbGK0vf8OfIrMLYwZs3OBwbm1GuriPhO5WKiikqKDaKOnu6Q1slg3Vzgzm3PYANSS1j224my6rMwtLebYO0gDQfnX1LyMPa24a3MRc2s3W+48dDv7DxUhy1sbrGgVu39DWYVUQ0r7v/AEdO8w5SDC1kOQtdpYEFwaLE33i41UDgmFzRybPSSVb5mSC8cLmMa2AeS3ytcOk6wIbrwXXBERntGzpE30HSFxYu4mxd4Kt0Z0sxpsdNB0RmG7ttc+pMwscSrcSZ5HWYfc+WSYsSynyuzuDqhkgcNPNLQTm3eIUzNs7NXYrjdPHMyGKTyIVBMeeRzeZuBGcwDDo4EkHzhutr0PHMdjpGiSVl3ucWMDQ0vcO87gBqbn7Vz6v2+q3ElhZASdzI2ufpewLng38OoWtrfRVxNOm7PeaalaMNGbjtlGMtHTDzXzMBH+XELu9lvBY8dcYqStqutsby35WUuA8XNUFSSVTp2+WvD3xQPlZ0QHM560Qa7KA3NZ17W04q9t1Uc1g4ZuNRMxvqzZz6ssXtUTPnrZuSb8LedyZgo9K93xSS7uJyHETZrW8AB4Lu/JHDlwmmvvPOu8Zn29llwPFHar6O2Aiy4ZRj/Ijd85ub3rdhVqX22HajBdZPoiKcc0EREAREQBadyrQ5sOl+SfZ0/wCxbitY5SI74dP2Mef924e9a6nwM34Z2qx7UcV2oeHMB4tafYCujbA1XPYG0XuYJHMPZZ+YfUkC5jXdKmj/ANm32Nt7lu/IfVZ4q2mPWGvaPlAsd9jFXwWZOPNM6DGQ/wCe/wArT9DbdmZsuIPH8emjk9cR5n3OKzNo8MponsqPJZJpcwyiIPtduoc6xDW233O8qGpZslTRSbhzkkDu3nGgsHznO8F7tntNIXyQCMR82Q5sjnEk6b8o0ylrjob3B1AXiNaEcPeXPTTi9fc5SraLkuv7mw4dtGJ53Qwk9FuYveA4EXAsyxBOp3lZteI425p5ngbgTKY7k9QyFoJUTslg0ZcKyPOwSscBE7KQ0OcHZgRvacgI7HLSNvWSTVtQ9zvg6fm4o2a/vsEjjwBJO+3o8FKVScaWadm39OonbPwv+VNxk7K1/JLxZtsuO07pXMZUc2xrWnnXVE5LnG92tZzgvlAbc6+dayl6enqGhr4qhtRGW3yyBoLu1srBppxB+7hNVWOOg5wnqDiCB1cN/aumci1S409Q1xORkoLbnQFzbuA4C4Bt2nivFJylK01bsuTsTseeGourNrR8OXgTWO1UVWwQWDaomzIpbtfGcpc5xy3Dm5WmzhdpNli7LbAmKXnqnK57SDEGvfZhFwSdwd7etbBj+BCdrXsIZPEc8EvW13onix25zesFXMNxkSU/POGQtDudZf8AZvj89p7iD6rLd0Uelzy3/niUGROV5fn3NOmmzz1kg1zTNhH/AMDLO+sWKF5YarK+hpgfMY6Rw9QY0/VeprZqAubTB3nSOdM/tL3k+1kbfFaRykV3PYvKOqJjYx6mhx+tI4epQabvGc+dvd+Ze7Kp3nF8k5fXT1NHxJ2pX1Ds7S81SU0foQxM+bGB7l8t14JcQNTuC+s42WAHAAeCm4biS9tP4F2+hUiIpZzwREQBERAFD7XxZqOYcW28SB71MLCxlt4JOxt/DX3LzLWLPdN2mn1nzm0ZqaP5JHgSFL8jOIc1ibWn/Fjkj9YHOD/l+1RlLFanA9F72+Dio/ZzEOYr4Jb2DJmlx+Lms76pKrKbtK52E4dJSqQXWdf2jZzbZiBrDNHO0fJkyj2SjwVjlC2amL3VcAMzJAM7A25js1oaQBq5pyakai46lPbTUd5pGj/FhcB8osLW/Wa1TGyNXztFTuvf4MNJ4lnQPtaUpUozlKlLnp3P7nFYiCnLXik/Qw9j6+OSgi8ncfg2NY5ujnsc0dJhFgL77aW3WUFtvszJMfKacFxc1rZoWnpEtHRe3qcQDYjrAbbt6AsZ9Hrdhyn2b77uP3qdOneNmSsJXlhpKUd6+jOERYTUyHJHTzuedADE9oHa5zgAPWV1fZbZzyGjbAbOlkJfIRuLnAXALhawaA3XfYmy2B7ZCSAWga2PWOG/RXGU4Di7rNuvhw4dfiV5hRy7idjNpzxMVBpJb9OLLjRotK2pmNP5cGgls8LZAPjFwp5LD5Loz4rdlqe1rb1VK3qLJM3aGzU8h+qx6ziF+3p+cClq7vzsPdnqUNnt+7DGGX+Q0R+5xXDpK7nqmpm1+Ee94vwe8uA8LeC7JUVphw6uqCbOLHNB+MRZv1pAuHYfox57lAX8S67s6rZdOynLlaIwmPPW07fSnib4yAL6pXzDsTTc5idG3/Pjf8x2f+1fTynYfcyLtp/uxXUERFJKMIiIAiIgCxsSbeGQcWOH1SslUStu0jiCFhmU7M+c9xnb6M8ntOi1epHTd3lbDPP8NUDi+/sWvVHnu71Uo7ijvPoaSv52loarrcxjnd5a15Hi1yy9gzking/g1EjGj4pOZp9dytY2BquewRovcwSOYb/Kz+AbL7FfuRI+SOolhMgZna2ONwJYwNvdzuuxO7rWZVVSrZ3xS9vNI5DE0ZKVoq+VtdxvlWZLjJa1nXPWHaZdD1edfuCjKyGoLn2zau6OV9hlygbjaxuAev8Ae1111ryqb+en+hi/Gnlc389P9DF+NbXjqb5+Hua49LH+nl7m4wc9zrs3m65b2A1LeGu69rrD5qp5wXvbNfR2gGckdYuLEaWvYbytZ8rn/np/oIfxp5XP/PT/AEEX40/zqfX4e4XSr+nl7m84XM58TXPvc33ix84gaDsstV2ilzVx4Q0xt2OmfkI+Y6/qKwPK5/56b6CH8atwxm8hMr5pJXR3c5jWeYHNaLNcb+cOHmhaa+LjOGVenvzseVTnKavGyvfgYvKbVc1g8UfXPI2/cLy38WsC5NTH4J3f7l0HlxrBz1LTj/DiLzw6ZDR7Ij4rn1P+yf3+5e6iy2jysjrtnQy4ZS5tvxJrktZmxel75D4QvPuX0guAci0ObFAfRhkd3ea3+5d/UzD/AAlJth3xHcvUIiKQVAREQBERAFYr58kT3+i1x8BdX1qnKXjHk9BKQbOI08QB9ZzPUSvMnaLZspQc5qK4s4Eaq807t+ZziD/UbexRz958fFUxyW04quR93E+Hd1KrO5pxszbtiOUV+GxyxiFszZHB9i8tykCx6je4y+C2P9ez/wCSj+lP4Fy1egrYqkkrI01MBQqSc5R1fWzqH693fyUf0p/An6+HfyUf0p/AuWleLPSyNT2Zhvl8X7nU/wBe7v5GP6U/9te/r3d/Ix/Sn/trlaJ0sjH+sw3y+L9zqreXUn/2Mf0v/jXv69T/ACUf0v8A41ypq9KdLI9LZmG+XxfuTW1u0rq+qdUObkuGtDM2YNDRa17C9zc7utWMObeOQdx/Pgo0LOwuaznA7nNI9Y1+9aZNvUnZFCmox3I2jkbqwzFGA/4jJIx35ec/6ftC+gl8sbP17oKqKVmrmPa4DjlOYtv8YAt/qX1FTVDZGNewhzXtDmuG4hwuCOwgqdh5aNHMbZpuNZT5ouoiKSUoREQBERAFyLlgxfMzmxu0c7uFxGO3e5/c5vBddXAts8Xb5Q9kgJF8unxBk9yjYmVopFpsynmq3tuNDhc3c4HvBsR7j+dVlswzMLscD2OBafeParsVLCXXbKLei8OaR67Ee1TEMbANJIvpY/eVBbOncrbiC/REvoeDmn3qmTDZGgksNhvPDw6lsgy+nH9LH+JRmLhxcDEb5BcuY8OIv8k6bt6wmZjUk3YhCiyjiLz5wa/5TGk+Nr+1W3zA/uNHdm/EvRu15GOSl1c04famnAe370FmUBC5Vr19I4dXvQO6RQ1XmEdZt3alWTEeB8CqhTu4FBmJKlaOjYADffe49Yueodg9q7fyW49zsDoHHpQ2y9sbycvzXBzbcA3iuBQ3BFzpwvf7F1TkXdern32ELfrPH4VtoNqorFTtSnmoOT4HYERFYnJhERAEREAXDeVjY+SOofUMBLH3ebdpu7wc4+ot7bdyWPX0LZmFjxcH2Hj7T3gkbitVWnnRLweKeGqZl3nyb3q6ISdRr+eC3nb7YM08hdGOgd3xTw7R1g943grQgSx3AhV7TWh2NKvGrFSieleskINwSCNxBsVnBolAs0h17XFrcNQsbybeDcHdu968khSuVmuDv2jA4+kOg72dE+sKhwj6i8dhDXe24+xWC1eIYtYu2bxd80fiQlnxj4D71ZRZFy4ZOGi8VIV6KHcSQBx19yHpM8ZGT+fzdZPkVhd5y9nX4KuWraxto9T1uI19XBR+cuPFYMZu4yI2BzgG7uJXZ+RjA3MjnqXAhsxayK43sjuS8dhc6w+R2rR+TbYB1dJzktxTMPTI0MpGvNtPD0iNw0GpuPoCKINAa0ANAAAAsABoAANwUuhT1zM53a2NUl0MO8qREUw50IiIAiIgCIiAjcewhtRE5hGttPuXz3tbg3NucQLEGxX0suWcqeDgOLwNHi57zf3tJ9aiYiGmZFtsyu4zycGcgw+pMbxrp18Nyz6qbnHOeBoyw777z6lDyMsSOCk6Cou0t46FQ5LidQuZhztsVZusiYaD87ljlZNzPLIl0CHkuwREmw6/cs59SGRgAAHXx3e5UUEQtc+lbeRuF1hVU1z2dSxvPLtxLcjtVsuxuyT66obAy7WgZp5QP2bOA6sx3AevcCtXjdY3X0TyRYEKfDo3kfCVHwzzxDv2Y7sljbi4rfSp5pFZj8U6VO63vRG2YXhkdPEyGFoZGwZWtHV3nrJOpJ1JJKykRWBybd9WEREMBERAEREAREQBaBytSBsUPaXjwy/eVv613bfB21FOGkDNm6DiCcpsb6dYNrEe8Ba6sXKDSJGGqKnVjKW4+aq3zz3quif0ls2LcnNW1xIizjjG4O+q6zlFN2bmYemx8dt+eKVoHrykKvcWt6Ovp4mjPdJGBOdSO0qwQs+ppRc2khOvVIPfZYzoO1vqe3715JkZRktGWLKpoVwU54t+e371cjpL/vxjvkaPehm6W8GWzB3uPsssB5UlJRg5Wtkje6x6LHF7vBoWTSbHVUp6EMp7cjreNl6SZFq16aWsl9SDyk6DUnQBfXVFTCONjBuY1rR3NAA+xcT2V5K5GzRy1LRlY4O5snziNQDlO69j1bty7iFNoxaWpzO0sRCtJKDukeoiLeVYREQBERAEREAREQBR+Mea35XuKkFH4x5rfle4oDBjG5ZEY/PrViNZDPz4ryBzLTvAPeAVQ7CoTvhiPfGw+5X2qtAYQwOn/gQ/RR/crrMMiG6KMdzGD3LILkDkBQIQNwA7gAvHBXSrblkGPIphu5REql27giB6iIsgIiIAiIgCIiAIiIAsDGPMB+N7is8lRuLVAyW67hAYkZWQz8+KxolkMXkF5qrsrYcmb3e3/wDFkFeVLK2X91v/AKvdVk8dEBUrbiqgqHoCy/U2UwAobMA4E7gQpaOUHciBWiIsgIiIAiIgCIiAIiIDxzbhYM+G3WeiAiPIHN3KoMcN7VKryyAjB3Hw7LKppH5Duq/3lSOULzIEBgG3H/iPVb3oXD8g/nrWfkHBe5AgI8O7Cfz2lUljjuCkrL1ARYw8nes2Cmyq+iAIiIAiIgCIiAIiIAiIgCIiAIiIAiIgCIiAIiIAiIgCIiAIiIAiIgP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12925"/>
            <a:ext cx="19621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8" descr="data:image/jpeg;base64,/9j/4AAQSkZJRgABAQAAAQABAAD/2wCEAAkGBhQSERQUEhQVFBUWFxgVFRQYFBUXFBQcFhYcFRgYGRYYHCYeFxojGhQWIC8gIycpLCwsFR4xNTAqNSYrLCkBCQoKDgwOGg8PGikkHyQpKiwvLC0tLC0sLCw0LywsLCwsLCksLCksKSwsNSosLCwtKSwsLCksLCksLCwsLCwsLP/AABEIATgAogMBIgACEQEDEQH/xAAcAAEAAQUBAQAAAAAAAAAAAAAABQIDBAYHAQj/xABOEAABAwIDAwcGCggCCQUAAAABAAIDBBEFEiEGMVEHEyJBYXGRFDJSgaHBI2JykpOisdHS8BUXM0JTVILCQ2MWNHOjsrPD0+MkRIPh8f/EABoBAQACAwEAAAAAAAAAAAAAAAAEBQEDBgL/xAAzEQACAQIDBAgFBAMAAAAAAAAAAQIDEQQSIQUxQVETYXGBobHB0TJSkeHwIiMzQhQVJP/aAAwDAQACEQMRAD8A7iiIgCIiAIiIAiIgCIiAIiIAiIgCIiAIiIAiIgCIiAIiIAiKzWVQjY553AXt1ngB2k6JuMpX0RRXYgyFuZ7gBv1IG7v3DtK0HGeWSFhLKdpnf8VpLPnkgn1NIWr7dYo6ok+Ge4j92mj85x+O77B1d9yoSkwGVw6ZFPH/AA2ftHfKd9/gq+eIk3aJfYbZ9JRUqur8Pdk7W8qlaTq+KAejYPf4AX9oVyHbCvl1aJbdbyXRN77FxNu5YVFhzYz8BEL+k7pPPrPuUpJs5VPF3hwb2mwWm85cWS3ChHdGK/PziWxj1SP2lQB2Bz3/AGkKj/TIDe97u7RYE2HsYbOeL9disZ0cPpDxC13ZsVKm+HgTTNv2DeH/ADislnKLDbpNlHaHn3Fas4Q+kFS6njO5wXrO0ZeGovembQdr4XnoVVVEf9q8j5rjZZMWPVg1hrxIPRe2O59Zb71pBw8X3i3HepCj2Vkl/YSNceGbL7yim+DMSw9FL3SZtv6ya2A/+opw4cWMJv2ghw/4VsWz3KXT1Ry6Md1tDiXD+lzWuP8ASHLmU09XSdGVrsvxgHMP9QuFYlqKecgyM5t/U9ptr1EO3j13W2NecXqyPPAUpq9u+PsfQUcgcAQQQRcEG4IPWD1qpcu2Mx99NI1kkplgkcG3d50TnGzXHsJNndWubSzs3UVPp1FUV0UNeg6MsrCIi2EcIiIAiIgC0Hb3aVxe2mhNnHVzvRG6/je3d3LdcSmLYnlvnWs35Tui36xC4PV418NUTHreWM13NZ0GjwF/WomJm0sq4lns+h0knLl5k1BAyFptq8+c8+cfX1LEnxRrddO8mzfHrWrVuNvfuexo4lwPsF1EVNY06l7pHeA8T9yhJM6CNBLWbNyft7zekZ19JrQD846qHrtrZpz0i93e9zvZuWsPqj1AD2/arZe47yVsy8zYuii7xjdmxSVthqWg94urP6WZ1u9hUDza95tYUFzDnLkTv6ZZ6XsK9/SzTuePWD9ygci8yLORGM8lwJwYg7qLT3EKuLEnA9Y7QdVr9lcZKRuJCw4I2KtzRvmHbTTNGUSZ2Hex4uPb1qR/R1PMOj0HHzgDpfiGncufRYs8b7O9Vj7FIUmOgbwQewrw4tGtxT1joyZqqCaDM0/CROuDrqAeC7BydbWispw15vNEGtef4gtZsnebG46iD1EX5BBtY22V9yDpe27vUvshWeS4jA9p6ErhE/tEtmj6/Nn+le6M3CfaRMdh3VpPMv1LVdZ3VERWpygREQBERAYWMD4I9joz4SNPuXzRi7S2OJp39K/eNPevpfGv9XmtvEbyO8NJHtC+cto475/8uR4PdmI+5QcT8SL/AGO7Zl1r1Nbc1U82rpCk8B2Xqa1+Smic+3nO3Rs+U86DjbeeoFaVd6IvamSCzS0IfIqmtuQBqToB1ldfwnkcpoAHYhUZ3bzDGS1u7cT57h2jKtuw2Wnp+jQ0jGn0gwZj3kXc71lZlljpOXdvZVz2jBfxxv17kcPw/Yaum/Z0kxHFzCxp7nPsCpqm5G8ScLmJkfY6Vl/qFy6pWbTSDz54Yvi5mZvmjM4eCjf9JWv3VMr+yOOY/blXh1YLRJ99l5kGe1Z7rxXiaIeRHEP8j6U/hWHVcj+JM3QNeOLJY/sc4H2Lo/6W+NWDt5iT8aqZtQ1pt5W5p4SNmH2tcFjporfG3ejWtqy+ePeji+JbJ1dPfnqaZgG9xjdk+eBl9qicq+k6PaOZ3mPin7Gua53zWEOHrCwsTw/D6u4q6RrX9cjRleO9zbO9RuvaqU3xt2r13EuntFv4op9cX6HzxlVYGi6ljnIrdpkw6cTAa81IQH9weLAndo4N71zjEMNlgkMc0bo3je1wIPC44jTeNCvTTWpZUK1Kt8D7uJaiHUtx2YBkfTN62zRDwlbb3LT43WW87AQDn6UHe+ZjvmnnP7FqtdrtJOKeWi3+bjv6IitzgwiIgCIiAtVUWZjm+k0jxFl804nORPPfc51+zpNDre1fTa+btoqPLJVt9HmyOy12+5Q8UtxdbJesl2eZqhXe9hXD9CQupyWFuYy284uzkPud46j3ALgj13PkTwiaOim59jmMlkzRscLEjIGudY62NgB8m61045rx5on7Va6NO+5/UuOLzLHDCxjpJWF4kmc7JcEhzQ1ou5wy31J01spGDZyKSXmKmtM0obnNLG9sTQ24FzEzW1yBm0UbizHQdMXL6SUSDi5hIZIPWObPdmUHykzPoMUo8TpGsd5QwwPDjljkcQBHncOLXNN+EA1C14SnCSaktfz1vvOWqpuo1J35crGxYVjtBzNe+jpA6SgD87JGgSPLGuJDXHO4C8bm3I3tOit7I7ZYnXiGaOjpoqN77OeZi+QsDix5Y0WsQQfOH7p03LXNkoqmmx2eCvELX4lTukc2HNzRcLkWza3s2a411dv1UPyWYhSUbOercQlhkppZYvIzITC4ZMpc2EAuN3PdqP3mlWcYqKskYSS3HS8C2vnmxmuo382IaaNjmEMcJCXhjuk7NawzO/d4cNYbYnlX8tpq2SpijBpY+es24bIzK87nZiDeOx3+cN6wcOrBFjmPSE2EdK157mwscfsXNqigkosOpJ4x/r9JPTS79T5RnYdN7jHkA7GFZMnWK3aHCjRUtXW0/koqrlga0l4y/vHmdSCLG9j5wus/D6BtQwvw6vZUsG+KVzZmtvuBcOnF3WBWNju2ceHwQYbSMFVWiKOFkAGZrLRgXl9QzZbjTUlo1VvZLY84PTVVZUSB9VKy72sDWQMJN2sa1gAJzu1IAHADUnRUo07NtW8Dw4xWu4uUlUTzhy81JFJzRLH5mOcAS7KfOFrC4JPnBRPLeGiko+csajOdbDNlydMadWYxrYtnMLOaGJ1yWDnJb7y93TdfibljP6VpfLvQTeVQykOMHNZGuAOVr87i4HgSCzfvt2KBh42jKXd7+xbYG7q01J67/sc3p48zgOJXQNgGZsUpWjcwvcey0Eg+0jxWkYUy7x2LfuSaPNipPowSO+sxv9yzT1qI6PHStRl2M7eiIrU4kIiIAiIgC4RtrGG1Vc30osw/omc1d3XD+UeLLiMvB1O4f7zP/couJ+FFpsx/uNdXqb1sdHDRYbSvjjBM0bHyPFg5z3tzG567G4A6rKW/0ub/AA3eIWs7EVHPYIwXuYXFvdZ2YD1MkCrhpnT1kcZqKiJj6cObzcrmjNGebIA1G5hOgUWdWopqMHvS4LsI+KtCUnJXeZreZ1dVtmlc8tyxlhEtzplykPJPV0Tb1BYMmyBxTBIaeR/NvuHRyFubIGSOaCG3F7xEt3jRyxdo6zDaKdsFfWVcji0SCJ5lkYQSQCcjOLT1rZcN5RMPfRvqo5mtpoXc25xY9mUhoIa1hbdxs4WDQVvw9GcJOU+vxsQ5Sc5J2tZWL9VsnA59LUVJdJNStDY5czmXJsC4tYdbkbjcanTVeRbP4ewmRlJAXOcczxAwvJddxJc4XNy0+tU7L8odDiLnMpZs72jMWOY5jrXtmAcBmF7Xte1xe1wszBdoKavbJzLhIIpDFI1zHNLXtGoLXAX379x1UzUyrcTzy+mdcljSXtOa7G9IEuGUnc6/NuNuDCTYBWqvDqKeKOOSKMxscJI2ZLBjgSA5uTcb5tQq9n8bpK0SPpSJBFI6Jzw0gZhcmziOlo8nMLjpnXUrGwPbyhqmTup5Ltpmh0t4nsDG2cRYOaLi0bt3BNT03DgmRGN8ljZal9bSVU9HUv1L2EOjdcAdJhsSDlbcXtoNFf2ip5I6egjqZedPPxColIDWyGxJuAAAwm/qAVuDlpwp7mtbUG7yGtvBOASTYallhqVf2x28wyAmlrZgXOAzxtZI8svYtLubByHcR17ivFWLnFpGqSurDC8WEDpDIxxe469RBuSdD2lSJ2uYf8N3i1YNBsrHLGySnr6oxOAMZZOCzL1ZdN3YoaBz2uqmmaWVjZWxMMjy43YC554XuGjRVbdbDxtfTXl2m9VFUmk47+s85RMPhlpoqtrBHJzmS9gDI0h12utvsW5hwseJUHyLQ5q6qf6MQZ894P8A01Lcp82SGkg4NdI7sIaGDxzyeCwuQiO7q5/UeZaD9IT/AG+Kkwu6qvvsr9ti5TawEnfs7LnW0RFPKEIiIAiIgC47yrw2roj6bZW+ETCPbddiXK+V0Zaikd8a3z2ub/atGI+An7Pdq3cyzyMTZoaunPW1sje9wdG7wys8VKsmyTUUvozuhPdM0Ae3OtT5LKzmsSjYd0rJY+y+ko/5Z8Vte0sBayoDfOje2ZnZlksD82Qn1KuquyjPlf3R72nH9U31KX0LvLnGP0NUGwvmh1tr+1b1qN5Q4WPxDA4ZgOYkkc57TYMkexrBGHcdXZbdecjrW2bcYKzEMNkY97mRua2YuY0OcWs+Fs0EgXNgoTGH0WMRUtITPzj4m1cMsYa19O1vRbK67rNDjcZdb36iARcFaYe3lK2PHMGlhAbM98kb8o1dGA0Em3Br3+PYufYV5bA+pfRdIV9VU4cRqOakz545Li5uGSSkG2ga8nqW4bBmm599bJJiNfNHFII55aZ/NtEdw5kNiQ6U9IWB16XEqT5OcepIBUxNNSRz81TLLNSuhjp3ZA57HvJIYQ1pPS11QENyfVf6PwjGHBwJp6iojY46BzmRMjZp1Xdl07VHckeJU0eIQwQPa9tTQMbO2x0qI7vc05hY9DPuuDqsmKGjqKKvp2z1TYppJcSfM6jc1skceV7xCXOAcAQw669nDa8ahpaiowapic6F73F9PlhaRI18bXuZJ0hkBjB113n1gY+AQNO0uJtLWkeTwaFot5sfUsbkcoI6iLEpKmNj5payaOcPAcS3K05Df9273i33LLosQpYKmuxgySlj5G0UkXNC7HxmOIZTn6QzC1/jcAtc2up6SLEKswVlZQEmNteYoHPp/hhma50jSOaLs56Rvq51t5QGwciU4ZRVjA4uhgrJ2xOJv0A1rtD1jXN/UVc2fiL2Q3Gs0j5n/wBcmX7I7+tS9ZhMOGYO+GnvkbGWhxN3PMpsXkjeSXk6acLABe7O0dp2M/gxNb62sDD9YuKrsX+ucYdni/seqX8l+SZofKtiOetlaD+zZHF2XsZT/wA0eCn+QiG1JUO4z28I2n+9c62mxHnpZ5b3Eksjmni0uIZ9QNXUuROny4Zm9OaRx9Qaz+xeqDzVW+06DGR6PBKPYjf0RFPOdCIiAIiIAua8s1NeOnf6M0V+67x9rgulLQuWNv8A6Eu9Atd4Sxj3laqy/QyXgnavHtOZ0tX5NWU0m7JOwuPxScrvqkrrm0dJmne3+NE5vrcwsHtDSuM7XR+d3hdiqK7naWiqhvcxjj3lrX28WuVbL+J9TTLPHQzZJc00XcJrQ/BS4nzaaVh7Oba5n2NBWlcj0/kkkcM5DvLqaKamnO880zK+mvf9wdJoHUTfUrc9kHuZHWwsaHOimkMbCbAteLxi+tgcp1t1r3B9vYJpGRPjMTyS0A5S1rvRvoQSbjcNQptOtGMIqT1en00OcjJJJM1PkSxGMsbGK0vf8OfIrMLYwZs3OBwbm1GuriPhO5WKiikqKDaKOnu6Q1slg3Vzgzm3PYANSS1j224my6rMwtLebYO0gDQfnX1LyMPa24a3MRc2s3W+48dDv7DxUhy1sbrGgVu39DWYVUQ0r7v/AEdO8w5SDC1kOQtdpYEFwaLE33i41UDgmFzRybPSSVb5mSC8cLmMa2AeS3ytcOk6wIbrwXXBERntGzpE30HSFxYu4mxd4Kt0Z0sxpsdNB0RmG7ttc+pMwscSrcSZ5HWYfc+WSYsSynyuzuDqhkgcNPNLQTm3eIUzNs7NXYrjdPHMyGKTyIVBMeeRzeZuBGcwDDo4EkHzhutr0PHMdjpGiSVl3ucWMDQ0vcO87gBqbn7Vz6v2+q3ElhZASdzI2ufpewLng38OoWtrfRVxNOm7PeaalaMNGbjtlGMtHTDzXzMBH+XELu9lvBY8dcYqStqutsby35WUuA8XNUFSSVTp2+WvD3xQPlZ0QHM560Qa7KA3NZ17W04q9t1Uc1g4ZuNRMxvqzZz6ssXtUTPnrZuSb8LedyZgo9K93xSS7uJyHETZrW8AB4Lu/JHDlwmmvvPOu8Zn29llwPFHar6O2Aiy4ZRj/Ijd85ub3rdhVqX22HajBdZPoiKcc0EREAREQBadyrQ5sOl+SfZ0/wCxbitY5SI74dP2Mef924e9a6nwM34Z2qx7UcV2oeHMB4tafYCujbA1XPYG0XuYJHMPZZ+YfUkC5jXdKmj/ANm32Nt7lu/IfVZ4q2mPWGvaPlAsd9jFXwWZOPNM6DGQ/wCe/wArT9DbdmZsuIPH8emjk9cR5n3OKzNo8MponsqPJZJpcwyiIPtduoc6xDW233O8qGpZslTRSbhzkkDu3nGgsHznO8F7tntNIXyQCMR82Q5sjnEk6b8o0ylrjob3B1AXiNaEcPeXPTTi9fc5SraLkuv7mw4dtGJ53Qwk9FuYveA4EXAsyxBOp3lZteI425p5ngbgTKY7k9QyFoJUTslg0ZcKyPOwSscBE7KQ0OcHZgRvacgI7HLSNvWSTVtQ9zvg6fm4o2a/vsEjjwBJO+3o8FKVScaWadm39OonbPwv+VNxk7K1/JLxZtsuO07pXMZUc2xrWnnXVE5LnG92tZzgvlAbc6+dayl6enqGhr4qhtRGW3yyBoLu1srBppxB+7hNVWOOg5wnqDiCB1cN/aumci1S409Q1xORkoLbnQFzbuA4C4Bt2nivFJylK01bsuTsTseeGourNrR8OXgTWO1UVWwQWDaomzIpbtfGcpc5xy3Dm5WmzhdpNli7LbAmKXnqnK57SDEGvfZhFwSdwd7etbBj+BCdrXsIZPEc8EvW13onix25zesFXMNxkSU/POGQtDudZf8AZvj89p7iD6rLd0Uelzy3/niUGROV5fn3NOmmzz1kg1zTNhH/AMDLO+sWKF5YarK+hpgfMY6Rw9QY0/VeprZqAubTB3nSOdM/tL3k+1kbfFaRykV3PYvKOqJjYx6mhx+tI4epQabvGc+dvd+Ze7Kp3nF8k5fXT1NHxJ2pX1Ds7S81SU0foQxM+bGB7l8t14JcQNTuC+s42WAHAAeCm4biS9tP4F2+hUiIpZzwREQBERAFD7XxZqOYcW28SB71MLCxlt4JOxt/DX3LzLWLPdN2mn1nzm0ZqaP5JHgSFL8jOIc1ibWn/Fjkj9YHOD/l+1RlLFanA9F72+Dio/ZzEOYr4Jb2DJmlx+Lms76pKrKbtK52E4dJSqQXWdf2jZzbZiBrDNHO0fJkyj2SjwVjlC2amL3VcAMzJAM7A25js1oaQBq5pyakai46lPbTUd5pGj/FhcB8osLW/Wa1TGyNXztFTuvf4MNJ4lnQPtaUpUozlKlLnp3P7nFYiCnLXik/Qw9j6+OSgi8ncfg2NY5ujnsc0dJhFgL77aW3WUFtvszJMfKacFxc1rZoWnpEtHRe3qcQDYjrAbbt6AsZ9Hrdhyn2b77uP3qdOneNmSsJXlhpKUd6+jOERYTUyHJHTzuedADE9oHa5zgAPWV1fZbZzyGjbAbOlkJfIRuLnAXALhawaA3XfYmy2B7ZCSAWga2PWOG/RXGU4Di7rNuvhw4dfiV5hRy7idjNpzxMVBpJb9OLLjRotK2pmNP5cGgls8LZAPjFwp5LD5Loz4rdlqe1rb1VK3qLJM3aGzU8h+qx6ziF+3p+cClq7vzsPdnqUNnt+7DGGX+Q0R+5xXDpK7nqmpm1+Ee94vwe8uA8LeC7JUVphw6uqCbOLHNB+MRZv1pAuHYfox57lAX8S67s6rZdOynLlaIwmPPW07fSnib4yAL6pXzDsTTc5idG3/Pjf8x2f+1fTynYfcyLtp/uxXUERFJKMIiIAiIgCxsSbeGQcWOH1SslUStu0jiCFhmU7M+c9xnb6M8ntOi1epHTd3lbDPP8NUDi+/sWvVHnu71Uo7ijvPoaSv52loarrcxjnd5a15Hi1yy9gzking/g1EjGj4pOZp9dytY2BquewRovcwSOYb/Kz+AbL7FfuRI+SOolhMgZna2ONwJYwNvdzuuxO7rWZVVSrZ3xS9vNI5DE0ZKVoq+VtdxvlWZLjJa1nXPWHaZdD1edfuCjKyGoLn2zau6OV9hlygbjaxuAev8Ae1111ryqb+en+hi/Gnlc389P9DF+NbXjqb5+Hua49LH+nl7m4wc9zrs3m65b2A1LeGu69rrD5qp5wXvbNfR2gGckdYuLEaWvYbytZ8rn/np/oIfxp5XP/PT/AEEX40/zqfX4e4XSr+nl7m84XM58TXPvc33ix84gaDsstV2ilzVx4Q0xt2OmfkI+Y6/qKwPK5/56b6CH8atwxm8hMr5pJXR3c5jWeYHNaLNcb+cOHmhaa+LjOGVenvzseVTnKavGyvfgYvKbVc1g8UfXPI2/cLy38WsC5NTH4J3f7l0HlxrBz1LTj/DiLzw6ZDR7Ij4rn1P+yf3+5e6iy2jysjrtnQy4ZS5tvxJrktZmxel75D4QvPuX0guAci0ObFAfRhkd3ea3+5d/UzD/AAlJth3xHcvUIiKQVAREQBERAFYr58kT3+i1x8BdX1qnKXjHk9BKQbOI08QB9ZzPUSvMnaLZspQc5qK4s4Eaq807t+ZziD/UbexRz958fFUxyW04quR93E+Hd1KrO5pxszbtiOUV+GxyxiFszZHB9i8tykCx6je4y+C2P9ez/wCSj+lP4Fy1egrYqkkrI01MBQqSc5R1fWzqH693fyUf0p/An6+HfyUf0p/AuWleLPSyNT2Zhvl8X7nU/wBe7v5GP6U/9te/r3d/Ix/Sn/trlaJ0sjH+sw3y+L9zqreXUn/2Mf0v/jXv69T/ACUf0v8A41ypq9KdLI9LZmG+XxfuTW1u0rq+qdUObkuGtDM2YNDRa17C9zc7utWMObeOQdx/Pgo0LOwuaznA7nNI9Y1+9aZNvUnZFCmox3I2jkbqwzFGA/4jJIx35ec/6ftC+gl8sbP17oKqKVmrmPa4DjlOYtv8YAt/qX1FTVDZGNewhzXtDmuG4hwuCOwgqdh5aNHMbZpuNZT5ouoiKSUoREQBERAFyLlgxfMzmxu0c7uFxGO3e5/c5vBddXAts8Xb5Q9kgJF8unxBk9yjYmVopFpsynmq3tuNDhc3c4HvBsR7j+dVlswzMLscD2OBafeParsVLCXXbKLei8OaR67Ee1TEMbANJIvpY/eVBbOncrbiC/REvoeDmn3qmTDZGgksNhvPDw6lsgy+nH9LH+JRmLhxcDEb5BcuY8OIv8k6bt6wmZjUk3YhCiyjiLz5wa/5TGk+Nr+1W3zA/uNHdm/EvRu15GOSl1c04famnAe370FmUBC5Vr19I4dXvQO6RQ1XmEdZt3alWTEeB8CqhTu4FBmJKlaOjYADffe49Yueodg9q7fyW49zsDoHHpQ2y9sbycvzXBzbcA3iuBQ3BFzpwvf7F1TkXdern32ELfrPH4VtoNqorFTtSnmoOT4HYERFYnJhERAEREAXDeVjY+SOofUMBLH3ebdpu7wc4+ot7bdyWPX0LZmFjxcH2Hj7T3gkbitVWnnRLweKeGqZl3nyb3q6ISdRr+eC3nb7YM08hdGOgd3xTw7R1g943grQgSx3AhV7TWh2NKvGrFSieleskINwSCNxBsVnBolAs0h17XFrcNQsbybeDcHdu968khSuVmuDv2jA4+kOg72dE+sKhwj6i8dhDXe24+xWC1eIYtYu2bxd80fiQlnxj4D71ZRZFy4ZOGi8VIV6KHcSQBx19yHpM8ZGT+fzdZPkVhd5y9nX4KuWraxto9T1uI19XBR+cuPFYMZu4yI2BzgG7uJXZ+RjA3MjnqXAhsxayK43sjuS8dhc6w+R2rR+TbYB1dJzktxTMPTI0MpGvNtPD0iNw0GpuPoCKINAa0ANAAAAsABoAANwUuhT1zM53a2NUl0MO8qREUw50IiIAiIgCIiAjcewhtRE5hGttPuXz3tbg3NucQLEGxX0suWcqeDgOLwNHi57zf3tJ9aiYiGmZFtsyu4zycGcgw+pMbxrp18Nyz6qbnHOeBoyw777z6lDyMsSOCk6Cou0t46FQ5LidQuZhztsVZusiYaD87ljlZNzPLIl0CHkuwREmw6/cs59SGRgAAHXx3e5UUEQtc+lbeRuF1hVU1z2dSxvPLtxLcjtVsuxuyT66obAy7WgZp5QP2bOA6sx3AevcCtXjdY3X0TyRYEKfDo3kfCVHwzzxDv2Y7sljbi4rfSp5pFZj8U6VO63vRG2YXhkdPEyGFoZGwZWtHV3nrJOpJ1JJKykRWBybd9WEREMBERAEREAREQBaBytSBsUPaXjwy/eVv613bfB21FOGkDNm6DiCcpsb6dYNrEe8Ba6sXKDSJGGqKnVjKW4+aq3zz3quif0ls2LcnNW1xIizjjG4O+q6zlFN2bmYemx8dt+eKVoHrykKvcWt6Ovp4mjPdJGBOdSO0qwQs+ppRc2khOvVIPfZYzoO1vqe3715JkZRktGWLKpoVwU54t+e371cjpL/vxjvkaPehm6W8GWzB3uPsssB5UlJRg5Wtkje6x6LHF7vBoWTSbHVUp6EMp7cjreNl6SZFq16aWsl9SDyk6DUnQBfXVFTCONjBuY1rR3NAA+xcT2V5K5GzRy1LRlY4O5snziNQDlO69j1bty7iFNoxaWpzO0sRCtJKDukeoiLeVYREQBERAEREAREQBR+Mea35XuKkFH4x5rfle4oDBjG5ZEY/PrViNZDPz4ryBzLTvAPeAVQ7CoTvhiPfGw+5X2qtAYQwOn/gQ/RR/crrMMiG6KMdzGD3LILkDkBQIQNwA7gAvHBXSrblkGPIphu5REql27giB6iIsgIiIAiIgCIiAIiIAsDGPMB+N7is8lRuLVAyW67hAYkZWQz8+KxolkMXkF5qrsrYcmb3e3/wDFkFeVLK2X91v/AKvdVk8dEBUrbiqgqHoCy/U2UwAobMA4E7gQpaOUHciBWiIsgIiIAiIgCIiAIiIDxzbhYM+G3WeiAiPIHN3KoMcN7VKryyAjB3Hw7LKppH5Duq/3lSOULzIEBgG3H/iPVb3oXD8g/nrWfkHBe5AgI8O7Cfz2lUljjuCkrL1ARYw8nes2Cmyq+iAIiIAiIgCIiAIiIAiIgCIiAIiIAiIgCIiAIiIAiIgCIiAIiIAiIgP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-1660525"/>
            <a:ext cx="19621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226" name="Picture 10" descr="http://blog.infotrends.com/wordpress/wp-content/uploads/2011/04/Heinz_Ketchup.b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02365"/>
            <a:ext cx="19621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676400" y="3810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Which </a:t>
            </a:r>
            <a:r>
              <a:rPr lang="en-US" sz="3600" dirty="0" smtClean="0"/>
              <a:t>one would have a capacity of 20 mL</a:t>
            </a:r>
            <a:endParaRPr lang="en-US" sz="3600" dirty="0"/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8061647" y="73805"/>
            <a:ext cx="1069574" cy="1913596"/>
            <a:chOff x="480" y="2623"/>
            <a:chExt cx="523" cy="963"/>
          </a:xfrm>
        </p:grpSpPr>
        <p:sp>
          <p:nvSpPr>
            <p:cNvPr id="13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28528" y="4364967"/>
            <a:ext cx="1069574" cy="1913596"/>
            <a:chOff x="480" y="2623"/>
            <a:chExt cx="523" cy="963"/>
          </a:xfrm>
        </p:grpSpPr>
        <p:sp>
          <p:nvSpPr>
            <p:cNvPr id="17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" name="Picture 2" descr="http://www.phrases.org.uk/images/my-cup-of-te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37771"/>
            <a:ext cx="22574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4.bp.blogspot.com/-tJJWaFfz0Sw/TtKrK1HIPGI/AAAAAAAAL0E/5ZpjAN4GjuA/s400/Glass+of+wa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1.ytimg.com/vi/Oi2Vd-YvAnY/hqdefaul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24" y="4208163"/>
            <a:ext cx="2860332" cy="21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676400" y="381000"/>
            <a:ext cx="533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Which would hold </a:t>
            </a:r>
            <a:r>
              <a:rPr lang="en-US" sz="3600" dirty="0" smtClean="0"/>
              <a:t>the most?</a:t>
            </a:r>
            <a:endParaRPr lang="en-US" sz="3600" dirty="0"/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7979778" y="64894"/>
            <a:ext cx="1069574" cy="1913596"/>
            <a:chOff x="480" y="2623"/>
            <a:chExt cx="523" cy="963"/>
          </a:xfrm>
        </p:grpSpPr>
        <p:sp>
          <p:nvSpPr>
            <p:cNvPr id="19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228600" y="24366"/>
            <a:ext cx="1069574" cy="1913596"/>
            <a:chOff x="480" y="2623"/>
            <a:chExt cx="523" cy="963"/>
          </a:xfrm>
        </p:grpSpPr>
        <p:sp>
          <p:nvSpPr>
            <p:cNvPr id="23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266" name="Picture 2" descr="http://www.victor.sa.gov.au/webdata/resources/images/Above%20ground%20swimming%20p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89" y="1738888"/>
            <a:ext cx="3265245" cy="19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5/59/Shell_tanker_tru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17" y="1997025"/>
            <a:ext cx="41804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mudremisli.com/wp-content/uploads/2011/03/Kant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46" y="39624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543608" y="247135"/>
            <a:ext cx="655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Which would hold </a:t>
            </a:r>
            <a:r>
              <a:rPr lang="en-US" sz="4000" dirty="0" smtClean="0"/>
              <a:t>the least?</a:t>
            </a:r>
            <a:endParaRPr lang="en-US" sz="4000" dirty="0"/>
          </a:p>
        </p:txBody>
      </p: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0" y="15173"/>
            <a:ext cx="1069574" cy="1913596"/>
            <a:chOff x="480" y="2623"/>
            <a:chExt cx="523" cy="963"/>
          </a:xfrm>
        </p:grpSpPr>
        <p:sp>
          <p:nvSpPr>
            <p:cNvPr id="14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8007429" y="4267200"/>
            <a:ext cx="1069574" cy="1913596"/>
            <a:chOff x="480" y="2623"/>
            <a:chExt cx="523" cy="963"/>
          </a:xfrm>
        </p:grpSpPr>
        <p:sp>
          <p:nvSpPr>
            <p:cNvPr id="18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" name="Picture 2" descr="http://www.victor.sa.gov.au/webdata/resources/images/Above%20ground%20swimming%20p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0" y="1062746"/>
            <a:ext cx="3265245" cy="19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mymusicshow.tv/wp-content/uploads/2013/07/MilkJu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4" y="19287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humbs.dreamstime.com/z/happy-cartoon-baby-kid-bath-tub-having-bathtub-holding-shampoo-bottle-scrubber-having-rubber-duck-toy-33551975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4191000" y="3357519"/>
            <a:ext cx="2721096" cy="26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9457"/>
            <a:ext cx="4065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/>
              <a:t>Image References</a:t>
            </a:r>
            <a:endParaRPr lang="en-AU" b="1" dirty="0"/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7979778" y="0"/>
            <a:ext cx="1069574" cy="1913596"/>
            <a:chOff x="480" y="2623"/>
            <a:chExt cx="523" cy="963"/>
          </a:xfrm>
        </p:grpSpPr>
        <p:sp>
          <p:nvSpPr>
            <p:cNvPr id="4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00B0F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0" y="15173"/>
            <a:ext cx="1069574" cy="1913596"/>
            <a:chOff x="480" y="2623"/>
            <a:chExt cx="523" cy="963"/>
          </a:xfrm>
        </p:grpSpPr>
        <p:sp>
          <p:nvSpPr>
            <p:cNvPr id="8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00B0F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611" y="892893"/>
            <a:ext cx="86195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vitacoco.com.au/vita-coco-100-pure-coconut-water-12-x-1-litre.html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3"/>
              </a:rPr>
              <a:t>http://picasaweb.google.com/104257000439528596522/CLIPARTREALHERRAMIENTAS?gsessionid=N1RQe8aBPfM-K29ck6xDug</a:t>
            </a:r>
            <a:r>
              <a:rPr lang="en-AU" dirty="0" smtClean="0">
                <a:hlinkClick r:id="rId3"/>
              </a:rPr>
              <a:t>#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fitchiq.blogspot.com.au/2011/03/what-in-baked-beans-is-thiswelcome-to.html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5"/>
              </a:rPr>
              <a:t>http://</a:t>
            </a:r>
            <a:r>
              <a:rPr lang="en-AU" dirty="0" smtClean="0">
                <a:hlinkClick r:id="rId5"/>
              </a:rPr>
              <a:t>www.dreamstime.com/royalty-free-stock-photo-happy-cartoon-baby-kid-bath-tub-having-bathtub-holding-shampoo-bottle-scrubber-having-rubber-duck-toy-image33551975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6"/>
              </a:rPr>
              <a:t>http://</a:t>
            </a:r>
            <a:r>
              <a:rPr lang="en-AU" dirty="0" smtClean="0">
                <a:hlinkClick r:id="rId6"/>
              </a:rPr>
              <a:t>afemmeduncertainage.blogspot.com.au/2011/11/great-snack-debate.html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7"/>
              </a:rPr>
              <a:t>http://</a:t>
            </a:r>
            <a:r>
              <a:rPr lang="en-AU" dirty="0" smtClean="0">
                <a:hlinkClick r:id="rId7"/>
              </a:rPr>
              <a:t>www.productreview.com.au/p/bodum-ceylon-iced-tea-jug.html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14439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9457"/>
            <a:ext cx="4065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/>
              <a:t>Image References</a:t>
            </a:r>
            <a:endParaRPr lang="en-A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611" y="892893"/>
            <a:ext cx="8619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mymusicshow.tv/reviews/cardboard-vs-plastic-whats-best-for-your-milk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coughsyrupabuse.com/cough-syrup-abuse-symptoms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www.phrases.org.uk/meanings/my-cup-of-tea.html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5"/>
              </a:rPr>
              <a:t>http://</a:t>
            </a:r>
            <a:r>
              <a:rPr lang="en-AU" dirty="0" smtClean="0">
                <a:hlinkClick r:id="rId5"/>
              </a:rPr>
              <a:t>www.dreamstime.com/stock-photo-jug-orange-juice-orange-fruits-isolated-image18858450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6"/>
              </a:rPr>
              <a:t>http://blog.infotrends.com/?</a:t>
            </a:r>
            <a:r>
              <a:rPr lang="en-AU" dirty="0" smtClean="0">
                <a:hlinkClick r:id="rId6"/>
              </a:rPr>
              <a:t>p=3552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7"/>
              </a:rPr>
              <a:t>http://</a:t>
            </a:r>
            <a:r>
              <a:rPr lang="en-AU" dirty="0" smtClean="0">
                <a:hlinkClick r:id="rId7"/>
              </a:rPr>
              <a:t>www.youtube.com/watch?v=Oi2Vd-YvAnY\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8"/>
              </a:rPr>
              <a:t>http://</a:t>
            </a:r>
            <a:r>
              <a:rPr lang="en-AU" dirty="0" smtClean="0">
                <a:hlinkClick r:id="rId8"/>
              </a:rPr>
              <a:t>www.victor.sa.gov.au/page.aspx?u=823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9"/>
              </a:rPr>
              <a:t>http://</a:t>
            </a:r>
            <a:r>
              <a:rPr lang="en-AU" dirty="0" smtClean="0">
                <a:hlinkClick r:id="rId9"/>
              </a:rPr>
              <a:t>commons.wikimedia.org/wiki/File:Shell_tanker_truck.jpg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10"/>
              </a:rPr>
              <a:t>http://www.mudremisli.com/tag/osmijeh</a:t>
            </a:r>
            <a:r>
              <a:rPr lang="en-AU" dirty="0" smtClean="0">
                <a:hlinkClick r:id="rId10"/>
              </a:rPr>
              <a:t>/</a:t>
            </a: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7353559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1642149" y="4127707"/>
            <a:ext cx="7010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4000" dirty="0"/>
              <a:t>    </a:t>
            </a:r>
            <a:r>
              <a:rPr kumimoji="0" lang="en-US" sz="4000" dirty="0" smtClean="0"/>
              <a:t>10 Litres</a:t>
            </a:r>
            <a:r>
              <a:rPr kumimoji="0" lang="en-US" sz="4000" dirty="0"/>
              <a:t>	B.	</a:t>
            </a:r>
            <a:r>
              <a:rPr kumimoji="0" lang="en-US" sz="4000" dirty="0" smtClean="0"/>
              <a:t>1 Litre</a:t>
            </a:r>
            <a:endParaRPr kumimoji="0" lang="en-US" sz="4000" dirty="0"/>
          </a:p>
          <a:p>
            <a:pPr>
              <a:spcBef>
                <a:spcPct val="50000"/>
              </a:spcBef>
            </a:pPr>
            <a:r>
              <a:rPr kumimoji="0" lang="en-US" sz="4000" dirty="0"/>
              <a:t>C.	15 </a:t>
            </a:r>
            <a:r>
              <a:rPr kumimoji="0" lang="en-US" sz="4000" dirty="0" smtClean="0"/>
              <a:t>Litres</a:t>
            </a:r>
            <a:r>
              <a:rPr kumimoji="0" lang="en-US" sz="4000" dirty="0"/>
              <a:t>	</a:t>
            </a:r>
            <a:r>
              <a:rPr kumimoji="0" lang="en-US" sz="4000" dirty="0" smtClean="0"/>
              <a:t>       D</a:t>
            </a:r>
            <a:r>
              <a:rPr kumimoji="0" lang="en-US" sz="4000" dirty="0"/>
              <a:t>.	</a:t>
            </a:r>
            <a:r>
              <a:rPr kumimoji="0" lang="en-US" sz="4000" dirty="0" smtClean="0"/>
              <a:t>25 Litres</a:t>
            </a:r>
            <a:endParaRPr kumimoji="0" lang="en-US" sz="4000" dirty="0"/>
          </a:p>
        </p:txBody>
      </p:sp>
      <p:grpSp>
        <p:nvGrpSpPr>
          <p:cNvPr id="18500" name="Group 68"/>
          <p:cNvGrpSpPr>
            <a:grpSpLocks/>
          </p:cNvGrpSpPr>
          <p:nvPr/>
        </p:nvGrpSpPr>
        <p:grpSpPr bwMode="auto">
          <a:xfrm>
            <a:off x="304800" y="4572000"/>
            <a:ext cx="1069574" cy="1913596"/>
            <a:chOff x="480" y="2623"/>
            <a:chExt cx="523" cy="963"/>
          </a:xfrm>
        </p:grpSpPr>
        <p:sp>
          <p:nvSpPr>
            <p:cNvPr id="18501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7597391" y="524678"/>
            <a:ext cx="1069574" cy="1913596"/>
            <a:chOff x="480" y="2623"/>
            <a:chExt cx="523" cy="963"/>
          </a:xfrm>
        </p:grpSpPr>
        <p:sp>
          <p:nvSpPr>
            <p:cNvPr id="18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8" name="Picture 4" descr="http://vitacoco.com.au/images/detailed/1/product_natural-1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06" y="228600"/>
            <a:ext cx="18954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3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Line 6"/>
          <p:cNvSpPr>
            <a:spLocks noChangeShapeType="1"/>
          </p:cNvSpPr>
          <p:nvPr/>
        </p:nvSpPr>
        <p:spPr bwMode="white">
          <a:xfrm>
            <a:off x="338138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white">
          <a:xfrm>
            <a:off x="423863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white">
          <a:xfrm>
            <a:off x="109538" y="0"/>
            <a:ext cx="0" cy="6858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524000" y="4419600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4000" dirty="0"/>
              <a:t>   </a:t>
            </a:r>
            <a:r>
              <a:rPr kumimoji="0" lang="en-US" sz="4000" dirty="0" smtClean="0"/>
              <a:t>200 Litres</a:t>
            </a:r>
            <a:r>
              <a:rPr kumimoji="0" lang="en-US" sz="4000" dirty="0"/>
              <a:t>	</a:t>
            </a:r>
            <a:r>
              <a:rPr kumimoji="0" lang="en-US" sz="4000" dirty="0" smtClean="0"/>
              <a:t>B.  10 Litres</a:t>
            </a:r>
            <a:endParaRPr kumimoji="0" lang="en-US" sz="4000" dirty="0"/>
          </a:p>
          <a:p>
            <a:pPr>
              <a:spcBef>
                <a:spcPct val="50000"/>
              </a:spcBef>
            </a:pPr>
            <a:r>
              <a:rPr kumimoji="0" lang="en-US" sz="4000" dirty="0"/>
              <a:t>C.	</a:t>
            </a:r>
            <a:r>
              <a:rPr kumimoji="0" lang="en-US" sz="4000" dirty="0" smtClean="0"/>
              <a:t>2 </a:t>
            </a:r>
            <a:r>
              <a:rPr kumimoji="0" lang="en-US" sz="4000" dirty="0"/>
              <a:t>L</a:t>
            </a:r>
            <a:r>
              <a:rPr kumimoji="0" lang="en-US" sz="4000" dirty="0" smtClean="0"/>
              <a:t>itres</a:t>
            </a:r>
            <a:r>
              <a:rPr kumimoji="0" lang="en-US" sz="4000" dirty="0"/>
              <a:t>		</a:t>
            </a:r>
            <a:r>
              <a:rPr kumimoji="0" lang="en-US" sz="4000" dirty="0" smtClean="0"/>
              <a:t>D.  20 </a:t>
            </a:r>
            <a:r>
              <a:rPr kumimoji="0" lang="en-US" sz="4000" dirty="0" err="1" smtClean="0"/>
              <a:t>millimetres</a:t>
            </a:r>
            <a:endParaRPr kumimoji="0" lang="en-US" sz="4000" dirty="0"/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7772400" y="1752600"/>
            <a:ext cx="931863" cy="1470025"/>
            <a:chOff x="373" y="2623"/>
            <a:chExt cx="587" cy="926"/>
          </a:xfrm>
        </p:grpSpPr>
        <p:sp>
          <p:nvSpPr>
            <p:cNvPr id="20504" name="AutoShape 24"/>
            <p:cNvSpPr>
              <a:spLocks noChangeArrowheads="1"/>
            </p:cNvSpPr>
            <p:nvPr/>
          </p:nvSpPr>
          <p:spPr bwMode="white">
            <a:xfrm>
              <a:off x="373" y="3034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25"/>
            <p:cNvSpPr>
              <a:spLocks noChangeArrowheads="1"/>
            </p:cNvSpPr>
            <p:nvPr/>
          </p:nvSpPr>
          <p:spPr bwMode="white">
            <a:xfrm>
              <a:off x="373" y="3359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AutoShape 26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338138" y="3071812"/>
            <a:ext cx="1069574" cy="1913596"/>
            <a:chOff x="480" y="2623"/>
            <a:chExt cx="523" cy="963"/>
          </a:xfrm>
        </p:grpSpPr>
        <p:sp>
          <p:nvSpPr>
            <p:cNvPr id="17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CCEC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7666238" y="87791"/>
            <a:ext cx="1069574" cy="1913596"/>
            <a:chOff x="480" y="2623"/>
            <a:chExt cx="523" cy="963"/>
          </a:xfrm>
        </p:grpSpPr>
        <p:sp>
          <p:nvSpPr>
            <p:cNvPr id="21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DDF2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" name="Picture 2" descr="http://lh3.ggpht.com/-yN73mta-j_4/TTYqPBfkvFI/AAAAAAAASeo/peBLdTZ43fc/paintT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99116"/>
            <a:ext cx="25241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57200" y="1066800"/>
            <a:ext cx="3276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</a:t>
            </a:r>
            <a:r>
              <a:rPr kumimoji="0" lang="en-US" sz="3600" dirty="0" smtClean="0"/>
              <a:t>25 </a:t>
            </a:r>
            <a:r>
              <a:rPr kumimoji="0" lang="en-US" sz="3200" dirty="0" smtClean="0"/>
              <a:t>mL</a:t>
            </a:r>
            <a:endParaRPr kumimoji="0" lang="en-US" sz="3200" dirty="0"/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</a:t>
            </a:r>
            <a:r>
              <a:rPr kumimoji="0" lang="en-US" sz="3600" dirty="0" smtClean="0"/>
              <a:t>25 Litres</a:t>
            </a:r>
            <a:endParaRPr kumimoji="0" lang="en-US" sz="3600" dirty="0"/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</a:t>
            </a:r>
            <a:r>
              <a:rPr kumimoji="0" lang="en-US" sz="3600" dirty="0" smtClean="0"/>
              <a:t>2 Litres</a:t>
            </a:r>
            <a:endParaRPr kumimoji="0" lang="en-US" sz="3600" dirty="0"/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</a:t>
            </a:r>
            <a:r>
              <a:rPr kumimoji="0" lang="en-US" sz="3600" dirty="0" smtClean="0"/>
              <a:t>250 mL</a:t>
            </a:r>
            <a:endParaRPr kumimoji="0" lang="en-US" sz="3600" dirty="0"/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7767091" y="101375"/>
            <a:ext cx="1069574" cy="1913596"/>
            <a:chOff x="480" y="2623"/>
            <a:chExt cx="523" cy="963"/>
          </a:xfrm>
        </p:grpSpPr>
        <p:sp>
          <p:nvSpPr>
            <p:cNvPr id="17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228600" y="4343400"/>
            <a:ext cx="1069574" cy="1913596"/>
            <a:chOff x="480" y="2623"/>
            <a:chExt cx="523" cy="963"/>
          </a:xfrm>
        </p:grpSpPr>
        <p:sp>
          <p:nvSpPr>
            <p:cNvPr id="21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4" name="Picture 2" descr="https://lh4.googleusercontent.com/-ZBTVRRkMg4s/TX096FzOTuI/AAAAAAAAAT4/VmToJFGo96Y/s1600/baked_bean_safe_c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4488"/>
            <a:ext cx="37814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76400" y="3962400"/>
            <a:ext cx="716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</a:t>
            </a:r>
            <a:r>
              <a:rPr kumimoji="0" lang="en-US" sz="3600" dirty="0" smtClean="0"/>
              <a:t>1000 mL     </a:t>
            </a:r>
            <a:r>
              <a:rPr kumimoji="0" lang="en-US" sz="3600" dirty="0"/>
              <a:t>	</a:t>
            </a:r>
            <a:r>
              <a:rPr kumimoji="0" lang="en-US" sz="3600" dirty="0" smtClean="0"/>
              <a:t>B.150 Litres</a:t>
            </a:r>
            <a:endParaRPr kumimoji="0" lang="en-US" sz="3600" dirty="0"/>
          </a:p>
          <a:p>
            <a:pPr>
              <a:spcBef>
                <a:spcPct val="50000"/>
              </a:spcBef>
            </a:pPr>
            <a:r>
              <a:rPr kumimoji="0" lang="en-US" sz="3600" dirty="0"/>
              <a:t>C.	  </a:t>
            </a:r>
            <a:r>
              <a:rPr kumimoji="0" lang="en-US" sz="3600" dirty="0" smtClean="0"/>
              <a:t>5000 Litres</a:t>
            </a:r>
            <a:r>
              <a:rPr kumimoji="0" lang="en-US" sz="3600" dirty="0"/>
              <a:t> </a:t>
            </a:r>
            <a:r>
              <a:rPr kumimoji="0" lang="en-US" sz="3600" dirty="0" smtClean="0"/>
              <a:t>       D.300 Litres</a:t>
            </a:r>
            <a:endParaRPr kumimoji="0" lang="en-US" sz="3600" dirty="0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7828442" y="3968326"/>
            <a:ext cx="1069574" cy="1913596"/>
            <a:chOff x="480" y="2623"/>
            <a:chExt cx="523" cy="963"/>
          </a:xfrm>
        </p:grpSpPr>
        <p:sp>
          <p:nvSpPr>
            <p:cNvPr id="10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228600" y="513939"/>
            <a:ext cx="1069574" cy="1913596"/>
            <a:chOff x="480" y="2623"/>
            <a:chExt cx="523" cy="963"/>
          </a:xfrm>
        </p:grpSpPr>
        <p:sp>
          <p:nvSpPr>
            <p:cNvPr id="14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8" name="Picture 2" descr="http://thumbs.dreamstime.com/z/happy-cartoon-baby-kid-bath-tub-having-bathtub-holding-shampoo-bottle-scrubber-having-rubber-duck-toy-3355197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2667000" y="77788"/>
            <a:ext cx="3533775" cy="35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716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500 </a:t>
            </a:r>
            <a:r>
              <a:rPr kumimoji="0" lang="en-US" sz="3600" dirty="0" smtClean="0"/>
              <a:t>Litres</a:t>
            </a:r>
            <a:r>
              <a:rPr kumimoji="0" lang="en-US" sz="3600" dirty="0"/>
              <a:t>		</a:t>
            </a:r>
            <a:r>
              <a:rPr kumimoji="0" lang="en-US" sz="3600" dirty="0" smtClean="0"/>
              <a:t>B.  350 Litres</a:t>
            </a:r>
          </a:p>
          <a:p>
            <a:pPr marL="0" indent="0">
              <a:spcBef>
                <a:spcPct val="50000"/>
              </a:spcBef>
            </a:pPr>
            <a:r>
              <a:rPr kumimoji="0" lang="en-US" sz="3600" dirty="0" smtClean="0"/>
              <a:t>C.</a:t>
            </a:r>
            <a:r>
              <a:rPr kumimoji="0" lang="en-US" sz="3600" dirty="0"/>
              <a:t> </a:t>
            </a:r>
            <a:r>
              <a:rPr kumimoji="0" lang="en-US" sz="3600" dirty="0" smtClean="0"/>
              <a:t> 500 mL</a:t>
            </a:r>
            <a:r>
              <a:rPr kumimoji="0" lang="en-US" sz="3600" dirty="0"/>
              <a:t>	</a:t>
            </a:r>
            <a:r>
              <a:rPr kumimoji="0" lang="en-US" sz="3600" dirty="0" smtClean="0"/>
              <a:t>        D.  300 mL</a:t>
            </a:r>
            <a:endParaRPr kumimoji="0" lang="en-US" sz="3600" dirty="0"/>
          </a:p>
        </p:txBody>
      </p: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8052252" y="34558"/>
            <a:ext cx="1069574" cy="1913596"/>
            <a:chOff x="480" y="2623"/>
            <a:chExt cx="523" cy="963"/>
          </a:xfrm>
        </p:grpSpPr>
        <p:sp>
          <p:nvSpPr>
            <p:cNvPr id="14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152400" y="170167"/>
            <a:ext cx="1069574" cy="1913596"/>
            <a:chOff x="480" y="2623"/>
            <a:chExt cx="523" cy="963"/>
          </a:xfrm>
        </p:grpSpPr>
        <p:sp>
          <p:nvSpPr>
            <p:cNvPr id="18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2" name="Picture 2" descr="http://4.bp.blogspot.com/-tJJWaFfz0Sw/TtKrK1HIPGI/AAAAAAAAL0E/5ZpjAN4GjuA/s400/Glass+of+w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78" y="23537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676400" y="3962400"/>
            <a:ext cx="716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12 </a:t>
            </a:r>
            <a:r>
              <a:rPr kumimoji="0" lang="en-US" sz="3600" dirty="0" err="1" smtClean="0"/>
              <a:t>litres</a:t>
            </a:r>
            <a:r>
              <a:rPr kumimoji="0" lang="en-US" sz="3600" dirty="0"/>
              <a:t>		B.	</a:t>
            </a:r>
            <a:r>
              <a:rPr kumimoji="0" lang="en-US" sz="3600" dirty="0" smtClean="0"/>
              <a:t>1 </a:t>
            </a:r>
            <a:r>
              <a:rPr kumimoji="0" lang="en-US" sz="3600" dirty="0" err="1" smtClean="0"/>
              <a:t>litre</a:t>
            </a:r>
            <a:endParaRPr kumimoji="0" lang="en-US" sz="3600" dirty="0"/>
          </a:p>
          <a:p>
            <a:pPr>
              <a:spcBef>
                <a:spcPct val="50000"/>
              </a:spcBef>
            </a:pPr>
            <a:r>
              <a:rPr kumimoji="0" lang="en-US" sz="3600" dirty="0"/>
              <a:t>C.	  </a:t>
            </a:r>
            <a:r>
              <a:rPr kumimoji="0" lang="en-US" sz="3600" dirty="0" smtClean="0"/>
              <a:t>20cups</a:t>
            </a:r>
            <a:r>
              <a:rPr kumimoji="0" lang="en-US" sz="3600" dirty="0"/>
              <a:t>		D.	</a:t>
            </a:r>
            <a:r>
              <a:rPr kumimoji="0" lang="en-US" sz="3600" dirty="0" smtClean="0"/>
              <a:t>100 mL</a:t>
            </a:r>
            <a:endParaRPr kumimoji="0" lang="en-US" sz="3600" dirty="0"/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72039" y="4094427"/>
            <a:ext cx="1069574" cy="1913596"/>
            <a:chOff x="480" y="2623"/>
            <a:chExt cx="523" cy="963"/>
          </a:xfrm>
        </p:grpSpPr>
        <p:sp>
          <p:nvSpPr>
            <p:cNvPr id="17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6705600" y="304800"/>
            <a:ext cx="1069574" cy="1913596"/>
            <a:chOff x="480" y="2623"/>
            <a:chExt cx="523" cy="963"/>
          </a:xfrm>
        </p:grpSpPr>
        <p:sp>
          <p:nvSpPr>
            <p:cNvPr id="21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46" name="Picture 2" descr="http://static.productreview.com.au/pr.products/bodum-ceylon-iced-tea-jug_4faaf243cb46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789"/>
            <a:ext cx="26574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676400" y="3962399"/>
            <a:ext cx="7162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3600" dirty="0"/>
              <a:t>  </a:t>
            </a:r>
            <a:r>
              <a:rPr kumimoji="0" lang="en-US" sz="3600" dirty="0" smtClean="0"/>
              <a:t>2 </a:t>
            </a:r>
            <a:r>
              <a:rPr kumimoji="0" lang="en-US" sz="3600" dirty="0" err="1" smtClean="0"/>
              <a:t>litres</a:t>
            </a:r>
            <a:r>
              <a:rPr kumimoji="0" lang="en-US" sz="3600" dirty="0"/>
              <a:t>		B.	</a:t>
            </a:r>
            <a:r>
              <a:rPr kumimoji="0" lang="en-US" sz="3600" dirty="0" smtClean="0"/>
              <a:t>20 L</a:t>
            </a:r>
            <a:endParaRPr kumimoji="0" lang="en-US" sz="3600" dirty="0"/>
          </a:p>
          <a:p>
            <a:pPr>
              <a:spcBef>
                <a:spcPct val="50000"/>
              </a:spcBef>
            </a:pPr>
            <a:r>
              <a:rPr kumimoji="0" lang="en-US" sz="3600" dirty="0"/>
              <a:t>C.	  </a:t>
            </a:r>
            <a:r>
              <a:rPr kumimoji="0" lang="en-US" sz="3600" dirty="0" smtClean="0"/>
              <a:t>20 000 mL</a:t>
            </a:r>
            <a:r>
              <a:rPr kumimoji="0" lang="en-US" sz="3600" dirty="0"/>
              <a:t>		D.	8 </a:t>
            </a:r>
            <a:r>
              <a:rPr kumimoji="0" lang="en-US" sz="3600" dirty="0" smtClean="0"/>
              <a:t>mL</a:t>
            </a:r>
            <a:endParaRPr kumimoji="0" lang="en-US" sz="3600" dirty="0"/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881289" y="1551215"/>
            <a:ext cx="1069574" cy="1913596"/>
            <a:chOff x="480" y="2623"/>
            <a:chExt cx="523" cy="963"/>
          </a:xfrm>
        </p:grpSpPr>
        <p:sp>
          <p:nvSpPr>
            <p:cNvPr id="13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6096000" y="1470737"/>
            <a:ext cx="1069574" cy="1913596"/>
            <a:chOff x="480" y="2623"/>
            <a:chExt cx="523" cy="963"/>
          </a:xfrm>
        </p:grpSpPr>
        <p:sp>
          <p:nvSpPr>
            <p:cNvPr id="17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0" name="Picture 2" descr="http://mymusicshow.tv/wp-content/uploads/2013/07/MilkJu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3549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023153" y="627527"/>
            <a:ext cx="4114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4000" dirty="0"/>
              <a:t>  15 </a:t>
            </a:r>
            <a:r>
              <a:rPr kumimoji="0" lang="en-US" sz="4000" dirty="0" smtClean="0"/>
              <a:t>mL</a:t>
            </a:r>
            <a:endParaRPr kumimoji="0" lang="en-US" sz="4000" dirty="0"/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4000" dirty="0"/>
              <a:t>  </a:t>
            </a:r>
            <a:r>
              <a:rPr kumimoji="0" lang="en-US" sz="4000" dirty="0" smtClean="0"/>
              <a:t>1500 mL</a:t>
            </a:r>
            <a:endParaRPr kumimoji="0" lang="en-US" sz="4000" dirty="0"/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4000" dirty="0"/>
              <a:t>  </a:t>
            </a:r>
            <a:r>
              <a:rPr kumimoji="0" lang="en-US" sz="4000" dirty="0" smtClean="0"/>
              <a:t>2 L</a:t>
            </a:r>
            <a:endParaRPr kumimoji="0" lang="en-US" sz="4000" dirty="0"/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kumimoji="0" lang="en-US" sz="4000" dirty="0"/>
              <a:t>  </a:t>
            </a:r>
            <a:r>
              <a:rPr kumimoji="0" lang="en-US" sz="4000" dirty="0" smtClean="0"/>
              <a:t>80 mL</a:t>
            </a:r>
            <a:endParaRPr kumimoji="0" lang="en-US" sz="4000" dirty="0"/>
          </a:p>
        </p:txBody>
      </p: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7872412" y="163989"/>
            <a:ext cx="1069574" cy="1913596"/>
            <a:chOff x="480" y="2623"/>
            <a:chExt cx="523" cy="963"/>
          </a:xfrm>
        </p:grpSpPr>
        <p:sp>
          <p:nvSpPr>
            <p:cNvPr id="18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381000" y="4072402"/>
            <a:ext cx="1069574" cy="1913596"/>
            <a:chOff x="480" y="2623"/>
            <a:chExt cx="523" cy="963"/>
          </a:xfrm>
        </p:grpSpPr>
        <p:sp>
          <p:nvSpPr>
            <p:cNvPr id="22" name="AutoShape 69"/>
            <p:cNvSpPr>
              <a:spLocks noChangeArrowheads="1"/>
            </p:cNvSpPr>
            <p:nvPr/>
          </p:nvSpPr>
          <p:spPr bwMode="white">
            <a:xfrm>
              <a:off x="733" y="3145"/>
              <a:ext cx="270" cy="346"/>
            </a:xfrm>
            <a:prstGeom prst="star4">
              <a:avLst>
                <a:gd name="adj" fmla="val 12500"/>
              </a:avLst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70"/>
            <p:cNvSpPr>
              <a:spLocks noChangeArrowheads="1"/>
            </p:cNvSpPr>
            <p:nvPr/>
          </p:nvSpPr>
          <p:spPr bwMode="white">
            <a:xfrm>
              <a:off x="646" y="3396"/>
              <a:ext cx="148" cy="190"/>
            </a:xfrm>
            <a:prstGeom prst="star4">
              <a:avLst>
                <a:gd name="adj" fmla="val 12500"/>
              </a:avLst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71"/>
            <p:cNvSpPr>
              <a:spLocks noChangeArrowheads="1"/>
            </p:cNvSpPr>
            <p:nvPr/>
          </p:nvSpPr>
          <p:spPr bwMode="white">
            <a:xfrm>
              <a:off x="480" y="2623"/>
              <a:ext cx="480" cy="617"/>
            </a:xfrm>
            <a:prstGeom prst="star4">
              <a:avLst>
                <a:gd name="adj" fmla="val 12500"/>
              </a:avLst>
            </a:prstGeom>
            <a:solidFill>
              <a:srgbClr val="FFB3D9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4" name="Picture 2" descr="http://coughsyrupabuse.com/wp-content/themes/Cough%20Syrup%20Abuse/images/pic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69" y="1732677"/>
            <a:ext cx="39338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ard for outstanding contribution to proj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ward for outstanding contribution to projec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ward for outstanding contribution to project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ard for outstanding contribution to proje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ard for outstanding contribution to projec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133</Words>
  <Application>Microsoft Office PowerPoint</Application>
  <PresentationFormat>On-screen Show (4:3)</PresentationFormat>
  <Paragraphs>44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Award for outstanding contribution to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Forney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Lovells</dc:creator>
  <cp:lastModifiedBy>SA McGlynn</cp:lastModifiedBy>
  <cp:revision>21</cp:revision>
  <cp:lastPrinted>1601-01-01T00:00:00Z</cp:lastPrinted>
  <dcterms:created xsi:type="dcterms:W3CDTF">2005-04-05T18:21:09Z</dcterms:created>
  <dcterms:modified xsi:type="dcterms:W3CDTF">2013-11-29T06:50:11Z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TC060914841033</vt:lpwstr>
  </property>
</Properties>
</file>