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DEA33-90E5-6047-B732-A31D68428733}" type="datetimeFigureOut">
              <a:rPr lang="en-US" smtClean="0"/>
              <a:pPr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AD15B-CAFC-E54F-A37C-72A9996A2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5331" y="105849"/>
            <a:ext cx="3114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2D shapes</a:t>
            </a:r>
            <a:endParaRPr lang="en-A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93384" y="158772"/>
            <a:ext cx="3114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3D shapes</a:t>
            </a:r>
            <a:endParaRPr lang="en-A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25331" y="4648961"/>
          <a:ext cx="8082983" cy="202538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082983"/>
              </a:tblGrid>
              <a:tr h="20253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71804" y="4823551"/>
            <a:ext cx="1450320" cy="617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7471546" y="5707202"/>
            <a:ext cx="952546" cy="861069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640261" y="5553204"/>
            <a:ext cx="1181863" cy="970263"/>
          </a:xfrm>
          <a:prstGeom prst="hexagon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Cylind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1619" y="4481649"/>
            <a:ext cx="1994149" cy="2580230"/>
          </a:xfrm>
          <a:prstGeom prst="rect">
            <a:avLst/>
          </a:prstGeom>
        </p:spPr>
      </p:pic>
      <p:pic>
        <p:nvPicPr>
          <p:cNvPr id="11" name="Picture 10" descr="cub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9950" y="4652082"/>
            <a:ext cx="1011636" cy="1072947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525331" y="4652082"/>
            <a:ext cx="1080945" cy="105512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00169" y="5440991"/>
            <a:ext cx="986430" cy="84186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tube_telescope .png"/>
          <p:cNvPicPr>
            <a:picLocks noChangeAspect="1"/>
          </p:cNvPicPr>
          <p:nvPr/>
        </p:nvPicPr>
        <p:blipFill>
          <a:blip r:embed="rId4"/>
          <a:srcRect t="51671" r="59053" b="7382"/>
          <a:stretch>
            <a:fillRect/>
          </a:stretch>
        </p:blipFill>
        <p:spPr>
          <a:xfrm>
            <a:off x="482518" y="5649375"/>
            <a:ext cx="1038430" cy="1039240"/>
          </a:xfrm>
          <a:prstGeom prst="rect">
            <a:avLst/>
          </a:prstGeom>
        </p:spPr>
      </p:pic>
      <p:pic>
        <p:nvPicPr>
          <p:cNvPr id="16" name="Picture 15" descr="dice.jpg"/>
          <p:cNvPicPr>
            <a:picLocks noChangeAspect="1"/>
          </p:cNvPicPr>
          <p:nvPr/>
        </p:nvPicPr>
        <p:blipFill>
          <a:blip r:embed="rId5"/>
          <a:srcRect t="21597" b="17998"/>
          <a:stretch>
            <a:fillRect/>
          </a:stretch>
        </p:blipFill>
        <p:spPr>
          <a:xfrm rot="5400000">
            <a:off x="1510093" y="5067204"/>
            <a:ext cx="1890729" cy="1142047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rot="16200000" flipH="1">
            <a:off x="2588999" y="2604682"/>
            <a:ext cx="3753930" cy="1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Notre Dame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Simone Carcione</dc:creator>
  <cp:lastModifiedBy>SA McGlynn</cp:lastModifiedBy>
  <cp:revision>3</cp:revision>
  <cp:lastPrinted>2012-03-25T14:05:20Z</cp:lastPrinted>
  <dcterms:created xsi:type="dcterms:W3CDTF">2012-03-25T13:55:53Z</dcterms:created>
  <dcterms:modified xsi:type="dcterms:W3CDTF">2013-11-23T02:22:42Z</dcterms:modified>
</cp:coreProperties>
</file>