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A608E9-EF3B-4917-B4DA-34904526F82C}" type="datetimeFigureOut">
              <a:rPr lang="en-AU" smtClean="0"/>
              <a:t>5/09/2013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26C4DB-67EB-4ADB-BA17-FB84DAEBA063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google.com.au/url?sa=i&amp;rct=j&amp;q=aboriginal+australians&amp;source=images&amp;cd=&amp;cad=rja&amp;docid=CwnGahNDsTZuFM&amp;tbnid=JVrjWoi8qffmSM:&amp;ved=0CAUQjRw&amp;url=http://www.naidoc.org.au/celebrating-naidoc-week/indigenous-australian-flags/&amp;ei=aXruUd_3JYmxkAW48YEg&amp;bvm=bv.49478099,d.dGI&amp;psig=AFQjCNEDNLVHUbnGqoOpHDiDQLwQekvWtQ&amp;ust=137466979717561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au/url?sa=i&amp;rct=j&amp;q=aboriginal+australians&amp;source=images&amp;cd=&amp;cad=rja&amp;docid=t95LJA89l6plbM&amp;tbnid=3_Il_OmEkqKAKM:&amp;ved=0CAUQjRw&amp;url=http://travellerholiday.blogspot.com/2011/09/australian-aborigines.html&amp;ei=OHzuUc6sEsnykQWlzoGoBQ&amp;bvm=bv.49478099,d.dGI&amp;psig=AFQjCNEDNLVHUbnGqoOpHDiDQLwQekvWtQ&amp;ust=1374669797175615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au/url?sa=i&amp;rct=j&amp;q=aboriginal%20australians%20music&amp;source=images&amp;cd=&amp;cad=rja&amp;docid=Srlbg9w61xwbHM&amp;tbnid=xdZivMycvKPWVM:&amp;ved=0CAUQjRw&amp;url=http://clairemusicthoughts.wordpress.com/australian-music-students-performance/&amp;ei=ZnzuUbW3IoiakAWi2oC4Dg&amp;bvm=bv.49478099,d.dGI&amp;psig=AFQjCNHYJ5OAg41rSHAn3dpVtbliwzy2Rg&amp;ust=137467030520818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au/url?sa=i&amp;rct=j&amp;q=aboriginal%20australians%20gathering&amp;source=images&amp;cd=&amp;cad=rja&amp;docid=oXKe8rcx7WZk1M&amp;tbnid=Qbp9A7TfviI3RM:&amp;ved=0CAUQjRw&amp;url=http://tracker.org.au/2011/10/backtracker-food-for-thought/&amp;ei=mHzuUbO_IcSnkgWMoIH4CA&amp;bvm=bv.49478099,d.dGI&amp;psig=AFQjCNFuXul-m3GtR8bGgiTgPWLJymdDuw&amp;ust=137467035552958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au/url?sa=i&amp;rct=j&amp;q=aboriginal%20australians%20gathering&amp;source=images&amp;cd=&amp;cad=rja&amp;docid=atxBD6QJ-Sl38M&amp;tbnid=yB1I1k7lAKXPiM:&amp;ved=0CAUQjRw&amp;url=http://www.janesoceania.com/australia_aboriginal_traditional_society/index1.htm&amp;ei=sHzuUfHuPMbokAX6z4HIBg&amp;bvm=bv.49478099,d.dGI&amp;psig=AFQjCNFuXul-m3GtR8bGgiTgPWLJymdDuw&amp;ust=137467035552958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m.au/url?sa=i&amp;rct=j&amp;q=aboriginal%20australians%20symbols&amp;source=images&amp;cd=&amp;cad=rja&amp;docid=4qL-KHOduLLWpM&amp;tbnid=BDfsGVLPkmgpiM:&amp;ved=0CAUQjRw&amp;url=http://aboriginalart.com.au/gallery/iconography.html&amp;ei=63zuUbjrDcmZkgXgkIGwDw&amp;bvm=bv.49478099,d.dGI&amp;psig=AFQjCNHxQBITnm4RAsgd_C4d436OzB4JzA&amp;ust=1374670438644716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au/url?sa=i&amp;rct=j&amp;q=aboriginal%20australians%20fishing&amp;source=images&amp;cd=&amp;cad=rja&amp;docid=hgtFEL17blARMM&amp;tbnid=JTSqYXLJaBWUiM:&amp;ved=0CAUQjRw&amp;url=http://nla.gov.au/nla.pic-vn4981670&amp;ei=IH3uUZbaMIyfkgWvzICICA&amp;bvm=bv.49478099,d.dGI&amp;psig=AFQjCNE7lf8NDljOwy1aeL8AqqH40MruCg&amp;ust=137467047624634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au/url?sa=i&amp;rct=j&amp;q=aboriginal%20australians%20using%20land&amp;source=images&amp;cd=&amp;cad=rja&amp;docid=XvCIWHM7pxgDiM&amp;tbnid=sQGUF4lrUPz9gM:&amp;ved=0CAUQjRw&amp;url=http://kurungabaa.net/2009/11/18/five-steps-to-a-better-black-life-in-australia-by-chris-graham/&amp;ei=aH3uUcj3C8X5kgXwv4CYBw&amp;bvm=bv.49478099,d.dGI&amp;psig=AFQjCNFZrNtwBimNIx3J7d06QjnOgqQPCg&amp;ust=1374670546852728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au/url?sa=i&amp;rct=j&amp;q=aboriginal%20australians%20rock%20painting&amp;source=images&amp;cd=&amp;cad=rja&amp;docid=njmsCx3o4drPAM&amp;tbnid=HMLxxo-QnBH_hM:&amp;ved=0CAUQjRw&amp;url=http://www.britannica.com/EBchecked/media/94431/Aboriginal-rock-painting-Kakadu-National-Park-northern-Australia-example-of&amp;ei=vn3uUY7oMYbMkAW3zoGIBQ&amp;bvm=bv.49478099,d.dGI&amp;psig=AFQjCNFqyW9kRyJ8NIsNZ2gsgKxwtTtAQQ&amp;ust=137467064907301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au/url?sa=i&amp;rct=j&amp;q=aboriginal%20australians&amp;source=images&amp;cd=&amp;cad=rja&amp;docid=IKws5s0hrrZu3M&amp;tbnid=GVSfHbiOBRs63M:&amp;ved=0CAUQjRw&amp;url=http://www.aboriginalaus.com/&amp;ei=_3_uUdOYEYvKkwXu9YGYAg&amp;bvm=bv.49478099,d.dGI&amp;psig=AFQjCNHUwAS9FkYhT-t0ps10bBLximkXzw&amp;ust=1374671195139916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au/url?sa=i&amp;rct=j&amp;q=aboriginal%20australians&amp;source=images&amp;cd=&amp;cad=rja&amp;docid=Rl8FlwK2dL80wM&amp;tbnid=vIy80PTORZOwAM:&amp;ved=0CAUQjRw&amp;url=http://www.kidcyber.com.au/topics/austaborigines_fame.htm&amp;ei=H4DuUaCtDJDrkwXL2IHYCg&amp;bvm=bv.49478099,d.dGI&amp;psig=AFQjCNHUwAS9FkYhT-t0ps10bBLximkXzw&amp;ust=137467119513991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au/url?sa=i&amp;rct=j&amp;q=aboriginal+australians&amp;source=images&amp;cd=&amp;cad=rja&amp;docid=xP1dQCPQN0iMJM&amp;tbnid=WnsaKQGuq5zrYM:&amp;ved=0CAUQjRw&amp;url=http://www.australiangeographic.com.au/journal/nsw-bill-recognises-aboriginal-people-in-constitution.htm&amp;ei=i3ruUYTvN8HCkgWY6IHACQ&amp;bvm=bv.49478099,d.dGI&amp;psig=AFQjCNEDNLVHUbnGqoOpHDiDQLwQekvWtQ&amp;ust=137466979717561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au/url?sa=i&amp;rct=j&amp;q=aboriginal%20australians&amp;source=images&amp;cd=&amp;cad=rja&amp;docid=wy5PCGlC23k_HM&amp;tbnid=td9Mo8o9TdN_kM:&amp;ved=0CAUQjRw&amp;url=http://www.news.com.au/entertainment/celebrity/cathys-a-model-for-youth/story-e6frfmqr-1111115661710&amp;ei=iYDuUarBFY3YlQWtq4DICg&amp;bvm=bv.49478099,d.dGI&amp;psig=AFQjCNHUwAS9FkYhT-t0ps10bBLximkXzw&amp;ust=1374671195139916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au/url?sa=i&amp;rct=j&amp;q=aboriginal%20australians%20medicine&amp;source=images&amp;cd=&amp;cad=rja&amp;docid=uJ59yvHqeXBMzM&amp;tbnid=jqYkQ27yQTyEKM:&amp;ved=0CAUQjRw&amp;url=http://www.australiangeographic.com.au/journal/10-most-common-aboriginal-bush-medicines.htm&amp;ei=84DuUcPDNI3YlQWtq4DICg&amp;psig=AFQjCNEkEPY4JCPZZ0n2E3-t71F4qscLKQ&amp;ust=137467146970283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au/url?sa=i&amp;rct=j&amp;q=aboriginal%20australians%20medicine&amp;source=images&amp;cd=&amp;cad=rja&amp;docid=dtUkXo7TyTIUaM&amp;tbnid=5cldMXUAxdEJKM:&amp;ved=0CAUQjRw&amp;url=http://awakenoasis.com/2013/05/&amp;ei=HoHuUfGmEonGkgX34IHQDQ&amp;psig=AFQjCNEkEPY4JCPZZ0n2E3-t71F4qscLKQ&amp;ust=1374671469702837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au/url?sa=i&amp;rct=j&amp;q=aboriginal%20australians&amp;source=images&amp;cd=&amp;cad=rja&amp;docid=K1-heskYpAHmPM&amp;tbnid=i08m_6-i0M3T3M:&amp;ved=0CAUQjRw&amp;url=http://www.abc.net.au/site-archive/rural/content/2012/s3512857.htm&amp;ei=rIDuUdDIE8LFkgWO14GQDw&amp;bvm=bv.49478099,d.dGI&amp;psig=AFQjCNHUwAS9FkYhT-t0ps10bBLximkXzw&amp;ust=137467119513991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au/url?sa=i&amp;rct=j&amp;q=aboriginal+australians&amp;source=images&amp;cd=&amp;cad=rja&amp;docid=euJkxrzXz2JskM&amp;tbnid=0uZXuFm3uU5kpM:&amp;ved=0CAUQjRw&amp;url=http://www.faithinterface.com.au/christian-theology/one-blood-aboriginal-australia-and-christianity&amp;ei=1HruUeykE4aLkwWL2oGwDg&amp;bvm=bv.49478099,d.dGI&amp;psig=AFQjCNEDNLVHUbnGqoOpHDiDQLwQekvWtQ&amp;ust=137466979717561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au/url?sa=i&amp;rct=j&amp;q=aboriginal%20australians%20rock%20painting&amp;source=images&amp;cd=&amp;cad=rja&amp;docid=8-o-9qPzpxzI8M&amp;tbnid=7umyWFIAVMhbeM:&amp;ved=0CAUQjRw&amp;url=http://www.sydney-australia.biz/indigenous/&amp;ei=tn_uUaG-BYmOkwXcoYDYCA&amp;bvm=bv.49478099,d.dGI&amp;psig=AFQjCNFqyW9kRyJ8NIsNZ2gsgKxwtTtAQQ&amp;ust=137467064907301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au/url?sa=i&amp;rct=j&amp;q=aboriginal+australians&amp;source=images&amp;cd=&amp;cad=rja&amp;docid=tKuYpC4g9JP3vM&amp;tbnid=Px1fIkkWOQURLM:&amp;ved=0CAUQjRw&amp;url=http://intercontinentalcry.org/australias-ugly-indigenous-land-grab/&amp;ei=_XruUd7QM8uFlAWgtoHgCA&amp;bvm=bv.49478099,d.dGI&amp;psig=AFQjCNEDNLVHUbnGqoOpHDiDQLwQekvWtQ&amp;ust=137466979717561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au/url?sa=i&amp;rct=j&amp;q=aboriginal+australians&amp;source=images&amp;cd=&amp;cad=rja&amp;docid=wM3l-Jfh0jRh4M&amp;tbnid=YnxGLGp6VZgasM:&amp;ved=0CAUQjRw&amp;url=http://www.internshipsdownunder.com/destination-australia&amp;ei=JXvuUdTrEYqkkgXi9oDIDw&amp;bvm=bv.49478099,d.dGI&amp;psig=AFQjCNEDNLVHUbnGqoOpHDiDQLwQekvWtQ&amp;ust=137466979717561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au/url?sa=i&amp;rct=j&amp;q=aboriginal+australians&amp;source=images&amp;cd=&amp;cad=rja&amp;docid=Q_UMkVKeQXBdiM&amp;tbnid=ATbTIrcnXK04nM:&amp;ved=0CAUQjRw&amp;url=http://madmikesamerica.com/2010/11/australia-to-consider-recognizing-indigenous-people/&amp;ei=j3vuUeeKH4e7kQW-zoGwCg&amp;bvm=bv.49478099,d.dGI&amp;psig=AFQjCNEDNLVHUbnGqoOpHDiDQLwQekvWtQ&amp;ust=137466979717561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au/url?sa=i&amp;rct=j&amp;q=aboriginal+australians&amp;source=images&amp;cd=&amp;cad=rja&amp;docid=y8bpjN4MdlyLGM&amp;tbnid=N5QC0YKe8PpGIM:&amp;ved=0CAUQjRw&amp;url=http://www.australiangeographic.com.au/journal/on-this-day-in-history-uluru-given-its-aboriginal-name.htm&amp;ei=E3zuUfPpKYrUkAWT54DgBA&amp;bvm=bv.49478099,d.dGI&amp;psig=AFQjCNEDNLVHUbnGqoOpHDiDQLwQekvWtQ&amp;ust=137466979717561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au/url?sa=i&amp;rct=j&amp;q=aboriginal+australians&amp;source=images&amp;cd=&amp;cad=rja&amp;docid=abRvOEzR_8O0nM&amp;tbnid=8ExmgUBmyyocgM:&amp;ved=0CAUQjRw&amp;url=http://www.abc.net.au/news/2013-01-15/an-aboriginal-performer-stands-in-front-of-an/4466484&amp;ei=cXvuUbTjBoyZlQX06YHAAw&amp;bvm=bv.49478099,d.dGI&amp;psig=AFQjCNEDNLVHUbnGqoOpHDiDQLwQekvWtQ&amp;ust=137466979717561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idoc.org.au/wp-content/uploads/2012/08/australian_aboriginal_fla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 Am Australian ~ Song &amp;quot;I AM AUSTRALIAN&amp;quot;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2.bp.blogspot.com/-D1SZq_zDrvs/Tl-g6ug2-iI/AAAAAAAAGJw/l5XOAgLQETY/s1600/Aboriginal-Cul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2844"/>
            <a:ext cx="8225054" cy="46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lairemusicthoughts.files.wordpress.com/2011/05/imageh0-aboriginal-music-nt-20060914_1256332125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6" y="917345"/>
            <a:ext cx="7547166" cy="49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racker.org.au/wp-content/uploads/2011/10/Aboriginal-food-gather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5" y="315236"/>
            <a:ext cx="7684919" cy="570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janesoceania.com/australia_aboriginal_traditional_society/ABORIGINAL%20MYSTIC%20CEREMON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9" y="874042"/>
            <a:ext cx="7444641" cy="49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boriginalart.com.au/images/symbol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27" y="-27384"/>
            <a:ext cx="6072609" cy="68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7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la.gov.au/nla.pic-vn4981670-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99" y="159708"/>
            <a:ext cx="6203661" cy="63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urungabaa.files.wordpress.com/2009/11/aus_map_covered_text_lin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6437"/>
            <a:ext cx="6034924" cy="55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edia-3.web.britannica.com/eb-media/65/74865-004-758A8F5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3663"/>
            <a:ext cx="7043961" cy="53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3.gstatic.com/images?q=tbn:ANd9GcQ4uIuVnzJmQzK3bu9FP4MTa061kqTjX0P9YBEkskjjvM1LEmWnu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71" y="-85882"/>
            <a:ext cx="6720681" cy="70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kidcyber.com.au/IMAGES/flags_aboriginal_aust_ju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80475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ustraliangeographic.com.au/assets/images/article/journal/7361/australian-aboriginal-gir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4" y="541593"/>
            <a:ext cx="8569424" cy="52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esources3.news.com.au/images/2008/02/27/va1237294047296/Cathy-Freeman-591106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31" y="238563"/>
            <a:ext cx="5376873" cy="61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ustraliangeographic.com.au/assets/images/article/journal/8346/witchetty-grub-bush-medic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08720"/>
            <a:ext cx="10255598" cy="53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wakenoasis.files.wordpress.com/2013/05/aboriginal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0" y="259506"/>
            <a:ext cx="7783316" cy="63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bc.net.au/reslib/201205/r949093_1011155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4" y="894863"/>
            <a:ext cx="8849402" cy="49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aithinterface.com.au/wp-content/uploads/2009/08/aborigin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836712"/>
            <a:ext cx="7579619" cy="51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ydney-australia.biz/indigenous/graphics/aboriginal-art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47"/>
            <a:ext cx="8755782" cy="582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ntercontinentalcry.org/wp-content/uploads/article_244725313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8" y="-423906"/>
            <a:ext cx="7381298" cy="73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nternshipsdownunder.com/images/destination_information/Aboriginal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1774"/>
            <a:ext cx="8324226" cy="53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admikesamerica.com/wp-content/uploads/2010/11/australian-aborigne-art-referendum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1" y="589756"/>
            <a:ext cx="7626085" cy="57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ustraliangeographic.com.au/assets/images/blogposts/10520/uluru-northern-territory-ayers-r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2" y="1216496"/>
            <a:ext cx="7920060" cy="41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bc.net.au/news/image/1919054-3x2-940x62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7532"/>
            <a:ext cx="9225874" cy="615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59</TotalTime>
  <Words>0</Words>
  <Application>Microsoft Office PowerPoint</Application>
  <PresentationFormat>On-screen Show (4:3)</PresentationFormat>
  <Paragraphs>0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</dc:creator>
  <cp:lastModifiedBy>SA McGlynn</cp:lastModifiedBy>
  <cp:revision>7</cp:revision>
  <dcterms:created xsi:type="dcterms:W3CDTF">2013-07-23T12:39:25Z</dcterms:created>
  <dcterms:modified xsi:type="dcterms:W3CDTF">2013-09-05T07:53:40Z</dcterms:modified>
</cp:coreProperties>
</file>