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7" r:id="rId22"/>
    <p:sldId id="278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1A608E9-EF3B-4917-B4DA-34904526F82C}" type="datetimeFigureOut">
              <a:rPr lang="en-AU" smtClean="0"/>
              <a:t>5/09/2013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926C4DB-67EB-4ADB-BA17-FB84DAEBA063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http://www.google.com.au/url?sa=i&amp;rct=j&amp;q=aboriginal+australians&amp;source=images&amp;cd=&amp;cad=rja&amp;docid=CwnGahNDsTZuFM&amp;tbnid=JVrjWoi8qffmSM:&amp;ved=0CAUQjRw&amp;url=http://www.naidoc.org.au/celebrating-naidoc-week/indigenous-australian-flags/&amp;ei=aXruUd_3JYmxkAW48YEg&amp;bvm=bv.49478099,d.dGI&amp;psig=AFQjCNEDNLVHUbnGqoOpHDiDQLwQekvWtQ&amp;ust=1374669797175615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om.au/url?sa=i&amp;rct=j&amp;q=aboriginal+australians&amp;source=images&amp;cd=&amp;cad=rja&amp;docid=t95LJA89l6plbM&amp;tbnid=3_Il_OmEkqKAKM:&amp;ved=0CAUQjRw&amp;url=http://travellerholiday.blogspot.com/2011/09/australian-aborigines.html&amp;ei=OHzuUc6sEsnykQWlzoGoBQ&amp;bvm=bv.49478099,d.dGI&amp;psig=AFQjCNEDNLVHUbnGqoOpHDiDQLwQekvWtQ&amp;ust=1374669797175615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.au/url?sa=i&amp;rct=j&amp;q=aboriginal%20australians%20music&amp;source=images&amp;cd=&amp;cad=rja&amp;docid=Srlbg9w61xwbHM&amp;tbnid=xdZivMycvKPWVM:&amp;ved=0CAUQjRw&amp;url=http://clairemusicthoughts.wordpress.com/australian-music-students-performance/&amp;ei=ZnzuUbW3IoiakAWi2oC4Dg&amp;bvm=bv.49478099,d.dGI&amp;psig=AFQjCNHYJ5OAg41rSHAn3dpVtbliwzy2Rg&amp;ust=1374670305208184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google.com.au/url?sa=i&amp;rct=j&amp;q=aboriginal%20australians%20gathering&amp;source=images&amp;cd=&amp;cad=rja&amp;docid=oXKe8rcx7WZk1M&amp;tbnid=Qbp9A7TfviI3RM:&amp;ved=0CAUQjRw&amp;url=http://tracker.org.au/2011/10/backtracker-food-for-thought/&amp;ei=mHzuUbO_IcSnkgWMoIH4CA&amp;bvm=bv.49478099,d.dGI&amp;psig=AFQjCNFuXul-m3GtR8bGgiTgPWLJymdDuw&amp;ust=1374670355529580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m.au/url?sa=i&amp;rct=j&amp;q=aboriginal%20australians%20gathering&amp;source=images&amp;cd=&amp;cad=rja&amp;docid=atxBD6QJ-Sl38M&amp;tbnid=yB1I1k7lAKXPiM:&amp;ved=0CAUQjRw&amp;url=http://www.janesoceania.com/australia_aboriginal_traditional_society/index1.htm&amp;ei=sHzuUfHuPMbokAX6z4HIBg&amp;bvm=bv.49478099,d.dGI&amp;psig=AFQjCNFuXul-m3GtR8bGgiTgPWLJymdDuw&amp;ust=1374670355529580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http://www.google.com.au/url?sa=i&amp;rct=j&amp;q=aboriginal%20australians%20symbols&amp;source=images&amp;cd=&amp;cad=rja&amp;docid=4qL-KHOduLLWpM&amp;tbnid=BDfsGVLPkmgpiM:&amp;ved=0CAUQjRw&amp;url=http://aboriginalart.com.au/gallery/iconography.html&amp;ei=63zuUbjrDcmZkgXgkIGwDw&amp;bvm=bv.49478099,d.dGI&amp;psig=AFQjCNHxQBITnm4RAsgd_C4d436OzB4JzA&amp;ust=1374670438644716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google.com.au/url?sa=i&amp;rct=j&amp;q=aboriginal%20australians%20fishing&amp;source=images&amp;cd=&amp;cad=rja&amp;docid=hgtFEL17blARMM&amp;tbnid=JTSqYXLJaBWUiM:&amp;ved=0CAUQjRw&amp;url=http://nla.gov.au/nla.pic-vn4981670&amp;ei=IH3uUZbaMIyfkgWvzICICA&amp;bvm=bv.49478099,d.dGI&amp;psig=AFQjCNE7lf8NDljOwy1aeL8AqqH40MruCg&amp;ust=1374670476246343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oogle.com.au/url?sa=i&amp;rct=j&amp;q=aboriginal%20australians%20using%20land&amp;source=images&amp;cd=&amp;cad=rja&amp;docid=XvCIWHM7pxgDiM&amp;tbnid=sQGUF4lrUPz9gM:&amp;ved=0CAUQjRw&amp;url=http://kurungabaa.net/2009/11/18/five-steps-to-a-better-black-life-in-australia-by-chris-graham/&amp;ei=aH3uUcj3C8X5kgXwv4CYBw&amp;bvm=bv.49478099,d.dGI&amp;psig=AFQjCNFZrNtwBimNIx3J7d06QjnOgqQPCg&amp;ust=1374670546852728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com.au/url?sa=i&amp;rct=j&amp;q=aboriginal%20australians%20rock%20painting&amp;source=images&amp;cd=&amp;cad=rja&amp;docid=njmsCx3o4drPAM&amp;tbnid=HMLxxo-QnBH_hM:&amp;ved=0CAUQjRw&amp;url=http://www.britannica.com/EBchecked/media/94431/Aboriginal-rock-painting-Kakadu-National-Park-northern-Australia-example-of&amp;ei=vn3uUY7oMYbMkAW3zoGIBQ&amp;bvm=bv.49478099,d.dGI&amp;psig=AFQjCNFqyW9kRyJ8NIsNZ2gsgKxwtTtAQQ&amp;ust=1374670649073012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google.com.au/url?sa=i&amp;rct=j&amp;q=aboriginal%20australians&amp;source=images&amp;cd=&amp;cad=rja&amp;docid=IKws5s0hrrZu3M&amp;tbnid=GVSfHbiOBRs63M:&amp;ved=0CAUQjRw&amp;url=http://www.aboriginalaus.com/&amp;ei=_3_uUdOYEYvKkwXu9YGYAg&amp;bvm=bv.49478099,d.dGI&amp;psig=AFQjCNHUwAS9FkYhT-t0ps10bBLximkXzw&amp;ust=1374671195139916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google.com.au/url?sa=i&amp;rct=j&amp;q=aboriginal%20australians&amp;source=images&amp;cd=&amp;cad=rja&amp;docid=Rl8FlwK2dL80wM&amp;tbnid=vIy80PTORZOwAM:&amp;ved=0CAUQjRw&amp;url=http://www.kidcyber.com.au/topics/austaborigines_fame.htm&amp;ei=H4DuUaCtDJDrkwXL2IHYCg&amp;bvm=bv.49478099,d.dGI&amp;psig=AFQjCNHUwAS9FkYhT-t0ps10bBLximkXzw&amp;ust=1374671195139916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.au/url?sa=i&amp;rct=j&amp;q=aboriginal+australians&amp;source=images&amp;cd=&amp;cad=rja&amp;docid=xP1dQCPQN0iMJM&amp;tbnid=WnsaKQGuq5zrYM:&amp;ved=0CAUQjRw&amp;url=http://www.australiangeographic.com.au/journal/nsw-bill-recognises-aboriginal-people-in-constitution.htm&amp;ei=i3ruUYTvN8HCkgWY6IHACQ&amp;bvm=bv.49478099,d.dGI&amp;psig=AFQjCNEDNLVHUbnGqoOpHDiDQLwQekvWtQ&amp;ust=1374669797175615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google.com.au/url?sa=i&amp;rct=j&amp;q=aboriginal%20australians&amp;source=images&amp;cd=&amp;cad=rja&amp;docid=wy5PCGlC23k_HM&amp;tbnid=td9Mo8o9TdN_kM:&amp;ved=0CAUQjRw&amp;url=http://www.news.com.au/entertainment/celebrity/cathys-a-model-for-youth/story-e6frfmqr-1111115661710&amp;ei=iYDuUarBFY3YlQWtq4DICg&amp;bvm=bv.49478099,d.dGI&amp;psig=AFQjCNHUwAS9FkYhT-t0ps10bBLximkXzw&amp;ust=1374671195139916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google.com.au/url?sa=i&amp;rct=j&amp;q=aboriginal%20australians%20medicine&amp;source=images&amp;cd=&amp;cad=rja&amp;docid=uJ59yvHqeXBMzM&amp;tbnid=jqYkQ27yQTyEKM:&amp;ved=0CAUQjRw&amp;url=http://www.australiangeographic.com.au/journal/10-most-common-aboriginal-bush-medicines.htm&amp;ei=84DuUcPDNI3YlQWtq4DICg&amp;psig=AFQjCNEkEPY4JCPZZ0n2E3-t71F4qscLKQ&amp;ust=1374671469702837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google.com.au/url?sa=i&amp;rct=j&amp;q=aboriginal%20australians%20medicine&amp;source=images&amp;cd=&amp;cad=rja&amp;docid=dtUkXo7TyTIUaM&amp;tbnid=5cldMXUAxdEJKM:&amp;ved=0CAUQjRw&amp;url=http://awakenoasis.com/2013/05/&amp;ei=HoHuUfGmEonGkgX34IHQDQ&amp;psig=AFQjCNEkEPY4JCPZZ0n2E3-t71F4qscLKQ&amp;ust=1374671469702837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google.com.au/url?sa=i&amp;rct=j&amp;q=aboriginal%20australians&amp;source=images&amp;cd=&amp;cad=rja&amp;docid=K1-heskYpAHmPM&amp;tbnid=i08m_6-i0M3T3M:&amp;ved=0CAUQjRw&amp;url=http://www.abc.net.au/site-archive/rural/content/2012/s3512857.htm&amp;ei=rIDuUdDIE8LFkgWO14GQDw&amp;bvm=bv.49478099,d.dGI&amp;psig=AFQjCNHUwAS9FkYhT-t0ps10bBLximkXzw&amp;ust=1374671195139916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au/url?sa=i&amp;rct=j&amp;q=aboriginal+australians&amp;source=images&amp;cd=&amp;cad=rja&amp;docid=euJkxrzXz2JskM&amp;tbnid=0uZXuFm3uU5kpM:&amp;ved=0CAUQjRw&amp;url=http://www.faithinterface.com.au/christian-theology/one-blood-aboriginal-australia-and-christianity&amp;ei=1HruUeykE4aLkwWL2oGwDg&amp;bvm=bv.49478099,d.dGI&amp;psig=AFQjCNEDNLVHUbnGqoOpHDiDQLwQekvWtQ&amp;ust=1374669797175615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.au/url?sa=i&amp;rct=j&amp;q=aboriginal%20australians%20rock%20painting&amp;source=images&amp;cd=&amp;cad=rja&amp;docid=8-o-9qPzpxzI8M&amp;tbnid=7umyWFIAVMhbeM:&amp;ved=0CAUQjRw&amp;url=http://www.sydney-australia.biz/indigenous/&amp;ei=tn_uUaG-BYmOkwXcoYDYCA&amp;bvm=bv.49478099,d.dGI&amp;psig=AFQjCNFqyW9kRyJ8NIsNZ2gsgKxwtTtAQQ&amp;ust=1374670649073012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.au/url?sa=i&amp;rct=j&amp;q=aboriginal+australians&amp;source=images&amp;cd=&amp;cad=rja&amp;docid=tKuYpC4g9JP3vM&amp;tbnid=Px1fIkkWOQURLM:&amp;ved=0CAUQjRw&amp;url=http://intercontinentalcry.org/australias-ugly-indigenous-land-grab/&amp;ei=_XruUd7QM8uFlAWgtoHgCA&amp;bvm=bv.49478099,d.dGI&amp;psig=AFQjCNEDNLVHUbnGqoOpHDiDQLwQekvWtQ&amp;ust=1374669797175615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m.au/url?sa=i&amp;rct=j&amp;q=aboriginal+australians&amp;source=images&amp;cd=&amp;cad=rja&amp;docid=wM3l-Jfh0jRh4M&amp;tbnid=YnxGLGp6VZgasM:&amp;ved=0CAUQjRw&amp;url=http://www.internshipsdownunder.com/destination-australia&amp;ei=JXvuUdTrEYqkkgXi9oDIDw&amp;bvm=bv.49478099,d.dGI&amp;psig=AFQjCNEDNLVHUbnGqoOpHDiDQLwQekvWtQ&amp;ust=1374669797175615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.au/url?sa=i&amp;rct=j&amp;q=aboriginal+australians&amp;source=images&amp;cd=&amp;cad=rja&amp;docid=Q_UMkVKeQXBdiM&amp;tbnid=ATbTIrcnXK04nM:&amp;ved=0CAUQjRw&amp;url=http://madmikesamerica.com/2010/11/australia-to-consider-recognizing-indigenous-people/&amp;ei=j3vuUeeKH4e7kQW-zoGwCg&amp;bvm=bv.49478099,d.dGI&amp;psig=AFQjCNEDNLVHUbnGqoOpHDiDQLwQekvWtQ&amp;ust=1374669797175615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com.au/url?sa=i&amp;rct=j&amp;q=aboriginal+australians&amp;source=images&amp;cd=&amp;cad=rja&amp;docid=y8bpjN4MdlyLGM&amp;tbnid=N5QC0YKe8PpGIM:&amp;ved=0CAUQjRw&amp;url=http://www.australiangeographic.com.au/journal/on-this-day-in-history-uluru-given-its-aboriginal-name.htm&amp;ei=E3zuUfPpKYrUkAWT54DgBA&amp;bvm=bv.49478099,d.dGI&amp;psig=AFQjCNEDNLVHUbnGqoOpHDiDQLwQekvWtQ&amp;ust=1374669797175615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om.au/url?sa=i&amp;rct=j&amp;q=aboriginal+australians&amp;source=images&amp;cd=&amp;cad=rja&amp;docid=abRvOEzR_8O0nM&amp;tbnid=8ExmgUBmyyocgM:&amp;ved=0CAUQjRw&amp;url=http://www.abc.net.au/news/2013-01-15/an-aboriginal-performer-stands-in-front-of-an/4466484&amp;ei=cXvuUbTjBoyZlQX06YHAAw&amp;bvm=bv.49478099,d.dGI&amp;psig=AFQjCNEDNLVHUbnGqoOpHDiDQLwQekvWtQ&amp;ust=1374669797175615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aidoc.org.au/wp-content/uploads/2012/08/australian_aboriginal_flag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2776"/>
            <a:ext cx="5619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 Am Australian ~ Song &amp;quot;I AM AUSTRALIAN&amp;quot;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7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602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3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3000"/>
    </mc:Choice>
    <mc:Fallback xmlns="">
      <p:transition advClick="0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2.bp.blogspot.com/-D1SZq_zDrvs/Tl-g6ug2-iI/AAAAAAAAGJw/l5XOAgLQETY/s1600/Aboriginal-Cultur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92844"/>
            <a:ext cx="8225054" cy="462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4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clairemusicthoughts.files.wordpress.com/2011/05/imageh0-aboriginal-music-nt-20060914_12563321255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66" y="917345"/>
            <a:ext cx="7547166" cy="495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82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tracker.org.au/wp-content/uploads/2011/10/Aboriginal-food-gatherin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05" y="315236"/>
            <a:ext cx="7684919" cy="570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28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janesoceania.com/australia_aboriginal_traditional_society/ABORIGINAL%20MYSTIC%20CEREMONY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59" y="874042"/>
            <a:ext cx="7444641" cy="493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56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aboriginalart.com.au/images/symbols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727" y="-27384"/>
            <a:ext cx="6072609" cy="683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17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nla.gov.au/nla.pic-vn4981670-v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99" y="159708"/>
            <a:ext cx="6203661" cy="636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90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kurungabaa.files.wordpress.com/2009/11/aus_map_covered_text_lined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6437"/>
            <a:ext cx="6034924" cy="550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6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media-3.web.britannica.com/eb-media/65/74865-004-758A8F5C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53663"/>
            <a:ext cx="7043961" cy="532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40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t3.gstatic.com/images?q=tbn:ANd9GcQ4uIuVnzJmQzK3bu9FP4MTa061kqTjX0P9YBEkskjjvM1LEmWnuw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71" y="-85882"/>
            <a:ext cx="6720681" cy="704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75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kidcyber.com.au/IMAGES/flags_aboriginal_aust_jup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80475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8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ustraliangeographic.com.au/assets/images/article/journal/7361/australian-aboriginal-gir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64" y="541593"/>
            <a:ext cx="8569424" cy="526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41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9000"/>
    </mc:Choice>
    <mc:Fallback xmlns="">
      <p:transition advClick="0" advTm="9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resources3.news.com.au/images/2008/02/27/va1237294047296/Cathy-Freeman-591106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431" y="238563"/>
            <a:ext cx="5376873" cy="61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3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australiangeographic.com.au/assets/images/article/journal/8346/witchetty-grub-bush-medicin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908720"/>
            <a:ext cx="10255598" cy="538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94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awakenoasis.files.wordpress.com/2013/05/aboriginal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00" y="259506"/>
            <a:ext cx="7783316" cy="633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04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abc.net.au/reslib/201205/r949093_10111558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94" y="894863"/>
            <a:ext cx="8849402" cy="498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50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9000"/>
    </mc:Choice>
    <mc:Fallback xmlns="">
      <p:transition advClick="0" advTm="9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faithinterface.com.au/wp-content/uploads/2009/08/aborigine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27" y="836712"/>
            <a:ext cx="7579619" cy="519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44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sydney-australia.biz/indigenous/graphics/aboriginal-artist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6947"/>
            <a:ext cx="8755782" cy="582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63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ntercontinentalcry.org/wp-content/uploads/article_244725313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18" y="-423906"/>
            <a:ext cx="7381298" cy="738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19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internshipsdownunder.com/images/destination_information/Aboriginals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1774"/>
            <a:ext cx="8324226" cy="532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90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admikesamerica.com/wp-content/uploads/2010/11/australian-aborigne-art-referendum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31" y="589756"/>
            <a:ext cx="7626085" cy="571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9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australiangeographic.com.au/assets/images/blogposts/10520/uluru-northern-territory-ayers-rock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72" y="1216496"/>
            <a:ext cx="7920060" cy="415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37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abc.net.au/news/image/1919054-3x2-940x627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7532"/>
            <a:ext cx="9225874" cy="615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32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59</TotalTime>
  <Words>0</Words>
  <Application>Microsoft Office PowerPoint</Application>
  <PresentationFormat>On-screen Show (4:3)</PresentationFormat>
  <Paragraphs>0</Paragraphs>
  <Slides>23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Hardcover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Janine</dc:creator>
  <cp:lastModifiedBy>SA McGlynn</cp:lastModifiedBy>
  <cp:revision>7</cp:revision>
  <dcterms:created xsi:type="dcterms:W3CDTF">2013-07-23T12:39:25Z</dcterms:created>
  <dcterms:modified xsi:type="dcterms:W3CDTF">2013-09-05T07:53:40Z</dcterms:modified>
</cp:coreProperties>
</file>