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60"/>
  </p:normalViewPr>
  <p:slideViewPr>
    <p:cSldViewPr>
      <p:cViewPr varScale="1">
        <p:scale>
          <a:sx n="69" d="100"/>
          <a:sy n="69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16C43ED-A931-4855-B5E1-141BDAD4FC9F}" type="datetimeFigureOut">
              <a:rPr lang="en-AU" smtClean="0"/>
              <a:t>24/01/2013</a:t>
            </a:fld>
            <a:endParaRPr lang="en-A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A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B069E5F-CB22-4665-BCAC-B95C65A3B9DB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6C43ED-A931-4855-B5E1-141BDAD4FC9F}" type="datetimeFigureOut">
              <a:rPr lang="en-AU" smtClean="0"/>
              <a:t>24/01/2013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069E5F-CB22-4665-BCAC-B95C65A3B9DB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6C43ED-A931-4855-B5E1-141BDAD4FC9F}" type="datetimeFigureOut">
              <a:rPr lang="en-AU" smtClean="0"/>
              <a:t>24/01/2013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069E5F-CB22-4665-BCAC-B95C65A3B9DB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6C43ED-A931-4855-B5E1-141BDAD4FC9F}" type="datetimeFigureOut">
              <a:rPr lang="en-AU" smtClean="0"/>
              <a:t>24/01/2013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069E5F-CB22-4665-BCAC-B95C65A3B9DB}" type="slidenum">
              <a:rPr lang="en-AU" smtClean="0"/>
              <a:t>‹#›</a:t>
            </a:fld>
            <a:endParaRPr lang="en-A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6C43ED-A931-4855-B5E1-141BDAD4FC9F}" type="datetimeFigureOut">
              <a:rPr lang="en-AU" smtClean="0"/>
              <a:t>24/01/2013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069E5F-CB22-4665-BCAC-B95C65A3B9DB}" type="slidenum">
              <a:rPr lang="en-AU" smtClean="0"/>
              <a:t>‹#›</a:t>
            </a:fld>
            <a:endParaRPr lang="en-AU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6C43ED-A931-4855-B5E1-141BDAD4FC9F}" type="datetimeFigureOut">
              <a:rPr lang="en-AU" smtClean="0"/>
              <a:t>24/01/2013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069E5F-CB22-4665-BCAC-B95C65A3B9DB}" type="slidenum">
              <a:rPr lang="en-AU" smtClean="0"/>
              <a:t>‹#›</a:t>
            </a:fld>
            <a:endParaRPr lang="en-A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6C43ED-A931-4855-B5E1-141BDAD4FC9F}" type="datetimeFigureOut">
              <a:rPr lang="en-AU" smtClean="0"/>
              <a:t>24/01/2013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069E5F-CB22-4665-BCAC-B95C65A3B9DB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6C43ED-A931-4855-B5E1-141BDAD4FC9F}" type="datetimeFigureOut">
              <a:rPr lang="en-AU" smtClean="0"/>
              <a:t>24/01/2013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069E5F-CB22-4665-BCAC-B95C65A3B9DB}" type="slidenum">
              <a:rPr lang="en-AU" smtClean="0"/>
              <a:t>‹#›</a:t>
            </a:fld>
            <a:endParaRPr lang="en-A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6C43ED-A931-4855-B5E1-141BDAD4FC9F}" type="datetimeFigureOut">
              <a:rPr lang="en-AU" smtClean="0"/>
              <a:t>24/01/2013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069E5F-CB22-4665-BCAC-B95C65A3B9DB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16C43ED-A931-4855-B5E1-141BDAD4FC9F}" type="datetimeFigureOut">
              <a:rPr lang="en-AU" smtClean="0"/>
              <a:t>24/01/2013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069E5F-CB22-4665-BCAC-B95C65A3B9DB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16C43ED-A931-4855-B5E1-141BDAD4FC9F}" type="datetimeFigureOut">
              <a:rPr lang="en-AU" smtClean="0"/>
              <a:t>24/01/2013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B069E5F-CB22-4665-BCAC-B95C65A3B9DB}" type="slidenum">
              <a:rPr lang="en-AU" smtClean="0"/>
              <a:t>‹#›</a:t>
            </a:fld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16C43ED-A931-4855-B5E1-141BDAD4FC9F}" type="datetimeFigureOut">
              <a:rPr lang="en-AU" smtClean="0"/>
              <a:t>24/01/2013</a:t>
            </a:fld>
            <a:endParaRPr lang="en-A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A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B069E5F-CB22-4665-BCAC-B95C65A3B9DB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Reciprocal Reading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84184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908720"/>
            <a:ext cx="8363272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r>
              <a:rPr lang="en-AU" dirty="0" smtClean="0"/>
              <a:t>Use these 4 strategies to help you become a great reader!!!!! (like Santa!)</a:t>
            </a:r>
          </a:p>
        </p:txBody>
      </p:sp>
      <p:pic>
        <p:nvPicPr>
          <p:cNvPr id="8194" name="Picture 2" descr="http://tomlarsen.org/wp-content/uploads/2012/12/Jonathan_G_Meath_portrays_Santa_Claus-e135491554083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6866" y="3284985"/>
            <a:ext cx="2952327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1682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Reciprocal Reading means you will conduct a reading group on your own without a teacher!</a:t>
            </a:r>
          </a:p>
          <a:p>
            <a:r>
              <a:rPr lang="en-AU" dirty="0" smtClean="0"/>
              <a:t>You will learn the 4 roles of reading and how to become a very good reader! </a:t>
            </a:r>
            <a:endParaRPr lang="en-A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Huh?</a:t>
            </a:r>
            <a:endParaRPr lang="en-AU" dirty="0"/>
          </a:p>
        </p:txBody>
      </p:sp>
      <p:pic>
        <p:nvPicPr>
          <p:cNvPr id="1026" name="Picture 2" descr="http://img.wikinut.com/img/2pee0ptgsa99hlm0/jpeg/724x5000/http%3A-www.google.com-imgres-q%3Dconfused%2Bperson%26um%3D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119830"/>
            <a:ext cx="2383299" cy="3463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4839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There are 5 Roles in Reciprocal Reading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 smtClean="0"/>
              <a:t>The Leader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 smtClean="0"/>
              <a:t>The Questioner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 smtClean="0"/>
              <a:t>The Predictor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 smtClean="0"/>
              <a:t>The Clarifier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 smtClean="0"/>
              <a:t>The Summariser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 smtClean="0"/>
              <a:t>Each member plays an important role in Reciprocal Reading. </a:t>
            </a:r>
            <a:endParaRPr lang="en-A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Roles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87251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 smtClean="0"/>
              <a:t>The leader is responsible for:</a:t>
            </a:r>
          </a:p>
          <a:p>
            <a:r>
              <a:rPr lang="en-AU" dirty="0" smtClean="0"/>
              <a:t>Nominating who will do each job </a:t>
            </a:r>
            <a:endParaRPr lang="en-AU" dirty="0"/>
          </a:p>
          <a:p>
            <a:r>
              <a:rPr lang="en-AU" dirty="0" smtClean="0"/>
              <a:t>Instructs the group on what to read</a:t>
            </a:r>
          </a:p>
          <a:p>
            <a:r>
              <a:rPr lang="en-AU" dirty="0" smtClean="0"/>
              <a:t>Invites each group member to perform their role after reading each chunk</a:t>
            </a:r>
          </a:p>
          <a:p>
            <a:r>
              <a:rPr lang="en-AU" dirty="0" smtClean="0"/>
              <a:t>Make sure everyone is staying on task and engaged!</a:t>
            </a:r>
            <a:endParaRPr lang="en-A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The Leader</a:t>
            </a:r>
            <a:endParaRPr lang="en-AU" dirty="0"/>
          </a:p>
        </p:txBody>
      </p:sp>
      <p:pic>
        <p:nvPicPr>
          <p:cNvPr id="2050" name="Picture 2" descr="http://www.680news.com/files/2013/01/Barack-Obama-668x66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462" y="4365104"/>
            <a:ext cx="2229920" cy="2229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3266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711349"/>
            <a:ext cx="8363272" cy="51020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 smtClean="0"/>
              <a:t>The Questioner is responsible for:</a:t>
            </a:r>
          </a:p>
          <a:p>
            <a:pPr marL="0" indent="0">
              <a:buNone/>
            </a:pPr>
            <a:endParaRPr lang="en-AU" dirty="0" smtClean="0"/>
          </a:p>
          <a:p>
            <a:r>
              <a:rPr lang="en-AU" dirty="0" smtClean="0"/>
              <a:t>Coming up with questions which will help the group understand the text. </a:t>
            </a:r>
          </a:p>
          <a:p>
            <a:r>
              <a:rPr lang="en-AU" dirty="0" smtClean="0"/>
              <a:t>Thinks of questions as they are reading the text. </a:t>
            </a:r>
          </a:p>
          <a:p>
            <a:pPr marL="0" indent="0">
              <a:buNone/>
            </a:pPr>
            <a:r>
              <a:rPr lang="en-AU" dirty="0" smtClean="0"/>
              <a:t>Use these prompts to help</a:t>
            </a:r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r>
              <a:rPr lang="en-AU" dirty="0" smtClean="0"/>
              <a:t>Who..? What..? When..? Where..? Why..? How..?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The Questioner</a:t>
            </a:r>
            <a:endParaRPr lang="en-AU" dirty="0"/>
          </a:p>
        </p:txBody>
      </p:sp>
      <p:pic>
        <p:nvPicPr>
          <p:cNvPr id="3074" name="Picture 2" descr="http://us.123rf.com/400wm/400/400/ronstik/ronstik1208/ronstik120800014/14793762-portrait-of-young-man-thinkin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0"/>
            <a:ext cx="2592288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1967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363272" cy="547260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AU" dirty="0" smtClean="0"/>
              <a:t>The Summariser is responsible for:</a:t>
            </a:r>
          </a:p>
          <a:p>
            <a:r>
              <a:rPr lang="en-AU" dirty="0" smtClean="0"/>
              <a:t>Retelling the group what they have just read in their own words</a:t>
            </a:r>
          </a:p>
          <a:p>
            <a:r>
              <a:rPr lang="en-AU" dirty="0" smtClean="0"/>
              <a:t>Tell the important items only!</a:t>
            </a:r>
          </a:p>
          <a:p>
            <a:r>
              <a:rPr lang="en-AU" dirty="0" smtClean="0"/>
              <a:t>Keep it simple son!</a:t>
            </a:r>
          </a:p>
          <a:p>
            <a:r>
              <a:rPr lang="en-AU" dirty="0" smtClean="0"/>
              <a:t>Used as a reminder</a:t>
            </a:r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r>
              <a:rPr lang="en-AU" dirty="0" smtClean="0"/>
              <a:t>Use these phrases to assist you: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AU" dirty="0" smtClean="0"/>
              <a:t>The most important information is…….		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AU" dirty="0" smtClean="0"/>
              <a:t>The story is set in……		The characters are…….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AU" dirty="0" smtClean="0"/>
              <a:t>We have just read that……..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5121"/>
            <a:ext cx="8229600" cy="1143000"/>
          </a:xfrm>
        </p:spPr>
        <p:txBody>
          <a:bodyPr/>
          <a:lstStyle/>
          <a:p>
            <a:r>
              <a:rPr lang="en-AU" dirty="0" smtClean="0"/>
              <a:t>The Summariser</a:t>
            </a:r>
            <a:endParaRPr lang="en-AU" dirty="0"/>
          </a:p>
        </p:txBody>
      </p:sp>
      <p:pic>
        <p:nvPicPr>
          <p:cNvPr id="4098" name="Picture 2" descr="http://static3.businessinsider.com/image/50f99aaa6bb3f7e66a000006-679-400-300/speech-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1988840"/>
            <a:ext cx="3095798" cy="2318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6376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363272" cy="547260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AU" dirty="0" smtClean="0"/>
              <a:t>The Predictor is responsible for:</a:t>
            </a:r>
          </a:p>
          <a:p>
            <a:r>
              <a:rPr lang="en-AU" dirty="0" smtClean="0"/>
              <a:t>Using the information read in the text to predict what they will learn or happen next</a:t>
            </a:r>
          </a:p>
          <a:p>
            <a:r>
              <a:rPr lang="en-AU" dirty="0" smtClean="0"/>
              <a:t>Changing their predictions as they progress through the text. </a:t>
            </a:r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r>
              <a:rPr lang="en-AU" dirty="0" smtClean="0"/>
              <a:t>Use these phrases to assist you: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 smtClean="0"/>
          </a:p>
          <a:p>
            <a:pPr marL="0" indent="0">
              <a:lnSpc>
                <a:spcPct val="170000"/>
              </a:lnSpc>
              <a:buNone/>
            </a:pPr>
            <a:r>
              <a:rPr lang="en-AU" dirty="0" smtClean="0"/>
              <a:t>I predict that….. 		I wonder if…….. 		</a:t>
            </a:r>
            <a:endParaRPr lang="en-AU" dirty="0"/>
          </a:p>
          <a:p>
            <a:pPr marL="0" indent="0">
              <a:lnSpc>
                <a:spcPct val="170000"/>
              </a:lnSpc>
              <a:buNone/>
            </a:pPr>
            <a:r>
              <a:rPr lang="en-AU" dirty="0" smtClean="0"/>
              <a:t>What would happen if….. 		I believe that….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5121"/>
            <a:ext cx="8229600" cy="1143000"/>
          </a:xfrm>
        </p:spPr>
        <p:txBody>
          <a:bodyPr/>
          <a:lstStyle/>
          <a:p>
            <a:r>
              <a:rPr lang="en-AU" dirty="0" smtClean="0"/>
              <a:t>The Predictor</a:t>
            </a:r>
            <a:endParaRPr lang="en-AU" dirty="0"/>
          </a:p>
        </p:txBody>
      </p:sp>
      <p:pic>
        <p:nvPicPr>
          <p:cNvPr id="5122" name="Picture 2" descr="http://michaelhyatt.com/wp-content/uploads/2010/03/iStock_000002686434Smal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9789" y="2780928"/>
            <a:ext cx="3168352" cy="2234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7513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363272" cy="547260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AU" dirty="0" smtClean="0"/>
              <a:t>The Clarifier is responsible for:</a:t>
            </a:r>
          </a:p>
          <a:p>
            <a:pPr marL="0" indent="0">
              <a:buNone/>
            </a:pPr>
            <a:endParaRPr lang="en-AU" dirty="0" smtClean="0"/>
          </a:p>
          <a:p>
            <a:r>
              <a:rPr lang="en-AU" dirty="0" smtClean="0"/>
              <a:t>Making sense of a word that you’re not sure of</a:t>
            </a:r>
          </a:p>
          <a:p>
            <a:r>
              <a:rPr lang="en-AU" dirty="0" smtClean="0"/>
              <a:t>Looking for any sentences which don’t make sense</a:t>
            </a:r>
          </a:p>
          <a:p>
            <a:r>
              <a:rPr lang="en-AU" dirty="0" smtClean="0"/>
              <a:t>Assisting anyone who is confused</a:t>
            </a:r>
          </a:p>
          <a:p>
            <a:endParaRPr lang="en-AU" dirty="0"/>
          </a:p>
          <a:p>
            <a:pPr marL="0" indent="0">
              <a:buNone/>
            </a:pPr>
            <a:r>
              <a:rPr lang="en-AU" dirty="0" smtClean="0"/>
              <a:t>Assistance for clarifiers:</a:t>
            </a:r>
          </a:p>
          <a:p>
            <a:pPr marL="0" indent="0">
              <a:buNone/>
            </a:pPr>
            <a:endParaRPr lang="en-AU" dirty="0" smtClean="0"/>
          </a:p>
          <a:p>
            <a:pPr marL="0" indent="0">
              <a:lnSpc>
                <a:spcPct val="170000"/>
              </a:lnSpc>
              <a:buNone/>
            </a:pPr>
            <a:r>
              <a:rPr lang="en-AU" dirty="0" smtClean="0"/>
              <a:t>Stop and think about what you have just read.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AU" dirty="0" smtClean="0"/>
              <a:t>Look for base words, root words and suffixes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AU" dirty="0" smtClean="0"/>
              <a:t>Try connecting to any experiences you may have had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AU" dirty="0" smtClean="0"/>
              <a:t>Continue reading to see if meaning makes sense.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5121"/>
            <a:ext cx="8229600" cy="1143000"/>
          </a:xfrm>
        </p:spPr>
        <p:txBody>
          <a:bodyPr/>
          <a:lstStyle/>
          <a:p>
            <a:r>
              <a:rPr lang="en-AU" dirty="0" smtClean="0"/>
              <a:t>The Clarifier</a:t>
            </a:r>
            <a:endParaRPr lang="en-AU" dirty="0"/>
          </a:p>
        </p:txBody>
      </p:sp>
      <p:pic>
        <p:nvPicPr>
          <p:cNvPr id="6146" name="Picture 2" descr="http://us.123rf.com/400wm/400/400/sergein/sergein1003/sergein100300098/6681625-a-kid-is-holding-his-hand-with-his-pointing-finger-up-isolated-on-the-white-backgroun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6602" y="2583159"/>
            <a:ext cx="2849894" cy="1709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2596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363272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 smtClean="0"/>
              <a:t>Remember that the 5 roles of Reciprocal Reading are: 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 smtClean="0"/>
              <a:t>The Leader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 smtClean="0"/>
              <a:t>The Questioner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 smtClean="0"/>
              <a:t>The Summariser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 smtClean="0"/>
              <a:t>The Predictor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 smtClean="0"/>
              <a:t>The Clarifier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5121"/>
            <a:ext cx="8229600" cy="1143000"/>
          </a:xfrm>
        </p:spPr>
        <p:txBody>
          <a:bodyPr/>
          <a:lstStyle/>
          <a:p>
            <a:r>
              <a:rPr lang="en-AU" dirty="0" smtClean="0"/>
              <a:t>Reminder of Roles</a:t>
            </a:r>
            <a:endParaRPr lang="en-AU" dirty="0"/>
          </a:p>
        </p:txBody>
      </p:sp>
      <p:pic>
        <p:nvPicPr>
          <p:cNvPr id="7170" name="Picture 2" descr="http://theslurpeeman.files.wordpress.com/2009/10/bear-high-fiv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2852936"/>
            <a:ext cx="4547669" cy="2854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14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36</TotalTime>
  <Words>360</Words>
  <Application>Microsoft Office PowerPoint</Application>
  <PresentationFormat>On-screen Show (4:3)</PresentationFormat>
  <Paragraphs>72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Concourse</vt:lpstr>
      <vt:lpstr>Reciprocal Reading</vt:lpstr>
      <vt:lpstr>Huh?</vt:lpstr>
      <vt:lpstr>Roles</vt:lpstr>
      <vt:lpstr>The Leader</vt:lpstr>
      <vt:lpstr>The Questioner</vt:lpstr>
      <vt:lpstr>The Summariser</vt:lpstr>
      <vt:lpstr>The Predictor</vt:lpstr>
      <vt:lpstr>The Clarifier</vt:lpstr>
      <vt:lpstr>Reminder of Roles</vt:lpstr>
      <vt:lpstr>PowerPoint Presentation</vt:lpstr>
    </vt:vector>
  </TitlesOfParts>
  <Company>DEECD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Reciprocal Reading</dc:title>
  <dc:creator>Sing Jarrod A</dc:creator>
  <cp:lastModifiedBy>Sing Jarrod A</cp:lastModifiedBy>
  <cp:revision>4</cp:revision>
  <dcterms:created xsi:type="dcterms:W3CDTF">2013-01-24T03:00:53Z</dcterms:created>
  <dcterms:modified xsi:type="dcterms:W3CDTF">2013-01-24T03:36:57Z</dcterms:modified>
</cp:coreProperties>
</file>